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10260000" cx="18288000"/>
  <p:notesSz cx="6858000" cy="9144000"/>
  <p:embeddedFontLst>
    <p:embeddedFont>
      <p:font typeface="Lato"/>
      <p:regular r:id="rId6"/>
      <p:bold r:id="rId7"/>
      <p:italic r:id="rId8"/>
      <p:boldItalic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Lato-boldItalic.fntdata"/><Relationship Id="rId5" Type="http://schemas.openxmlformats.org/officeDocument/2006/relationships/slide" Target="slides/slide1.xml"/><Relationship Id="rId6" Type="http://schemas.openxmlformats.org/officeDocument/2006/relationships/font" Target="fonts/Lato-regular.fntdata"/><Relationship Id="rId7" Type="http://schemas.openxmlformats.org/officeDocument/2006/relationships/font" Target="fonts/Lato-bold.fntdata"/><Relationship Id="rId8" Type="http://schemas.openxmlformats.org/officeDocument/2006/relationships/font" Target="fonts/Lato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2286000" y="1679128"/>
            <a:ext cx="13716000" cy="357200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77"/>
              <a:buFont typeface="Calibri"/>
              <a:buNone/>
              <a:defRPr sz="8977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2286000" y="5388883"/>
            <a:ext cx="13716000" cy="2477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3591"/>
              <a:buNone/>
              <a:defRPr sz="3591"/>
            </a:lvl1pPr>
            <a:lvl2pPr lvl="1" algn="ctr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None/>
              <a:defRPr sz="2992"/>
            </a:lvl2pPr>
            <a:lvl3pPr lvl="2" algn="ctr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693"/>
              <a:buNone/>
              <a:defRPr sz="2693"/>
            </a:lvl3pPr>
            <a:lvl4pPr lvl="3" algn="ctr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/>
            </a:lvl4pPr>
            <a:lvl5pPr lvl="4" algn="ctr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/>
            </a:lvl5pPr>
            <a:lvl6pPr lvl="5" algn="ctr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/>
            </a:lvl6pPr>
            <a:lvl7pPr lvl="6" algn="ctr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/>
            </a:lvl7pPr>
            <a:lvl8pPr lvl="7" algn="ctr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/>
            </a:lvl8pPr>
            <a:lvl9pPr lvl="8" algn="ctr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1257300" y="546252"/>
            <a:ext cx="15773400" cy="19831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1257300" y="2731253"/>
            <a:ext cx="15773400" cy="6509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1247775" y="2557880"/>
            <a:ext cx="15773400" cy="42678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77"/>
              <a:buFont typeface="Calibri"/>
              <a:buNone/>
              <a:defRPr sz="8977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1247775" y="6866135"/>
            <a:ext cx="15773400" cy="22443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rgbClr val="888888"/>
              </a:buClr>
              <a:buSzPts val="3591"/>
              <a:buNone/>
              <a:defRPr sz="3591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rgbClr val="888888"/>
              </a:buClr>
              <a:buSzPts val="2992"/>
              <a:buNone/>
              <a:defRPr sz="2992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rgbClr val="888888"/>
              </a:buClr>
              <a:buSzPts val="2693"/>
              <a:buNone/>
              <a:defRPr sz="2693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rgbClr val="888888"/>
              </a:buClr>
              <a:buSzPts val="2394"/>
              <a:buNone/>
              <a:defRPr sz="2394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rgbClr val="888888"/>
              </a:buClr>
              <a:buSzPts val="2394"/>
              <a:buNone/>
              <a:defRPr sz="2394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rgbClr val="888888"/>
              </a:buClr>
              <a:buSzPts val="2394"/>
              <a:buNone/>
              <a:defRPr sz="2394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rgbClr val="888888"/>
              </a:buClr>
              <a:buSzPts val="2394"/>
              <a:buNone/>
              <a:defRPr sz="2394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rgbClr val="888888"/>
              </a:buClr>
              <a:buSzPts val="2394"/>
              <a:buNone/>
              <a:defRPr sz="2394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rgbClr val="888888"/>
              </a:buClr>
              <a:buSzPts val="2394"/>
              <a:buNone/>
              <a:defRPr sz="2394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1257300" y="546252"/>
            <a:ext cx="15773400" cy="19831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1257300" y="2731253"/>
            <a:ext cx="7772400" cy="6509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9258300" y="2731253"/>
            <a:ext cx="7772400" cy="6509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1259682" y="546252"/>
            <a:ext cx="15773400" cy="19831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1259683" y="2515129"/>
            <a:ext cx="7736681" cy="12326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3591"/>
              <a:buNone/>
              <a:defRPr b="1" sz="3591"/>
            </a:lvl1pPr>
            <a:lvl2pPr indent="-2286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None/>
              <a:defRPr b="1" sz="2992"/>
            </a:lvl2pPr>
            <a:lvl3pPr indent="-2286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693"/>
              <a:buNone/>
              <a:defRPr b="1" sz="2693"/>
            </a:lvl3pPr>
            <a:lvl4pPr indent="-2286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4pPr>
            <a:lvl5pPr indent="-2286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5pPr>
            <a:lvl6pPr indent="-2286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6pPr>
            <a:lvl7pPr indent="-2286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7pPr>
            <a:lvl8pPr indent="-2286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8pPr>
            <a:lvl9pPr indent="-2286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1259683" y="3747755"/>
            <a:ext cx="7736681" cy="55123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9258300" y="2515129"/>
            <a:ext cx="7774782" cy="12326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3591"/>
              <a:buNone/>
              <a:defRPr b="1" sz="3591"/>
            </a:lvl1pPr>
            <a:lvl2pPr indent="-2286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None/>
              <a:defRPr b="1" sz="2992"/>
            </a:lvl2pPr>
            <a:lvl3pPr indent="-2286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693"/>
              <a:buNone/>
              <a:defRPr b="1" sz="2693"/>
            </a:lvl3pPr>
            <a:lvl4pPr indent="-2286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4pPr>
            <a:lvl5pPr indent="-2286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5pPr>
            <a:lvl6pPr indent="-2286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6pPr>
            <a:lvl7pPr indent="-2286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7pPr>
            <a:lvl8pPr indent="-2286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8pPr>
            <a:lvl9pPr indent="-2286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b="1" sz="2394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9258300" y="3747755"/>
            <a:ext cx="7774782" cy="55123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1257300" y="546252"/>
            <a:ext cx="15773400" cy="19831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1259683" y="684001"/>
            <a:ext cx="5898356" cy="239400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88"/>
              <a:buFont typeface="Calibri"/>
              <a:buNone/>
              <a:defRPr sz="478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7774782" y="1477253"/>
            <a:ext cx="9258300" cy="72912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532638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4788"/>
              <a:buChar char="•"/>
              <a:defRPr sz="4788"/>
            </a:lvl1pPr>
            <a:lvl2pPr indent="-494602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4189"/>
              <a:buChar char="•"/>
              <a:defRPr sz="4189"/>
            </a:lvl2pPr>
            <a:lvl3pPr indent="-456629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3591"/>
              <a:buChar char="•"/>
              <a:defRPr sz="3591"/>
            </a:lvl3pPr>
            <a:lvl4pPr indent="-418592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Char char="•"/>
              <a:defRPr sz="2992"/>
            </a:lvl4pPr>
            <a:lvl5pPr indent="-418592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Char char="•"/>
              <a:defRPr sz="2992"/>
            </a:lvl5pPr>
            <a:lvl6pPr indent="-418592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Char char="•"/>
              <a:defRPr sz="2992"/>
            </a:lvl6pPr>
            <a:lvl7pPr indent="-418592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Char char="•"/>
              <a:defRPr sz="2992"/>
            </a:lvl7pPr>
            <a:lvl8pPr indent="-418592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Char char="•"/>
              <a:defRPr sz="2992"/>
            </a:lvl8pPr>
            <a:lvl9pPr indent="-418592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Char char="•"/>
              <a:defRPr sz="2992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1259683" y="3078004"/>
            <a:ext cx="5898356" cy="57023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/>
            </a:lvl1pPr>
            <a:lvl2pPr indent="-2286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095"/>
              <a:buNone/>
              <a:defRPr sz="2095"/>
            </a:lvl2pPr>
            <a:lvl3pPr indent="-2286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795"/>
              <a:buNone/>
              <a:defRPr sz="1795"/>
            </a:lvl3pPr>
            <a:lvl4pPr indent="-2286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4pPr>
            <a:lvl5pPr indent="-2286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5pPr>
            <a:lvl6pPr indent="-2286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6pPr>
            <a:lvl7pPr indent="-2286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7pPr>
            <a:lvl8pPr indent="-2286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8pPr>
            <a:lvl9pPr indent="-2286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259683" y="684001"/>
            <a:ext cx="5898356" cy="239400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88"/>
              <a:buFont typeface="Calibri"/>
              <a:buNone/>
              <a:defRPr sz="478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7774782" y="1477253"/>
            <a:ext cx="9258300" cy="729125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259683" y="3078004"/>
            <a:ext cx="5898356" cy="57023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2394"/>
              <a:buNone/>
              <a:defRPr sz="2394"/>
            </a:lvl1pPr>
            <a:lvl2pPr indent="-2286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095"/>
              <a:buNone/>
              <a:defRPr sz="2095"/>
            </a:lvl2pPr>
            <a:lvl3pPr indent="-2286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795"/>
              <a:buNone/>
              <a:defRPr sz="1795"/>
            </a:lvl3pPr>
            <a:lvl4pPr indent="-2286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4pPr>
            <a:lvl5pPr indent="-2286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5pPr>
            <a:lvl6pPr indent="-2286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6pPr>
            <a:lvl7pPr indent="-2286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7pPr>
            <a:lvl8pPr indent="-2286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8pPr>
            <a:lvl9pPr indent="-2286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496"/>
              <a:buNone/>
              <a:defRPr sz="1496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1257300" y="546252"/>
            <a:ext cx="15773400" cy="19831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5889058" y="-1900505"/>
            <a:ext cx="6509884" cy="157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10711582" y="2922020"/>
            <a:ext cx="8694887" cy="3943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2710582" y="-907030"/>
            <a:ext cx="8694887" cy="11601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257300" y="546252"/>
            <a:ext cx="15773400" cy="19831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83"/>
              <a:buFont typeface="Calibri"/>
              <a:buNone/>
              <a:defRPr b="0" i="0" sz="658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257300" y="2731253"/>
            <a:ext cx="15773400" cy="6509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94602" lvl="0" marL="457200" marR="0" rtl="0" algn="l">
              <a:lnSpc>
                <a:spcPct val="90000"/>
              </a:lnSpc>
              <a:spcBef>
                <a:spcPts val="1496"/>
              </a:spcBef>
              <a:spcAft>
                <a:spcPts val="0"/>
              </a:spcAft>
              <a:buClr>
                <a:schemeClr val="dk1"/>
              </a:buClr>
              <a:buSzPts val="4189"/>
              <a:buFont typeface="Arial"/>
              <a:buChar char="•"/>
              <a:defRPr b="0" i="0" sz="418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56629" lvl="1" marL="914400" marR="0" rtl="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3591"/>
              <a:buFont typeface="Arial"/>
              <a:buChar char="•"/>
              <a:defRPr b="0" i="0" sz="359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18592" lvl="2" marL="1371600" marR="0" rtl="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992"/>
              <a:buFont typeface="Arial"/>
              <a:buChar char="•"/>
              <a:defRPr b="0" i="0" sz="2992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99605" lvl="3" marL="1828800" marR="0" rtl="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693"/>
              <a:buFont typeface="Arial"/>
              <a:buChar char="•"/>
              <a:defRPr b="0" i="0" sz="269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99605" lvl="4" marL="2286000" marR="0" rtl="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693"/>
              <a:buFont typeface="Arial"/>
              <a:buChar char="•"/>
              <a:defRPr b="0" i="0" sz="269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99605" lvl="5" marL="2743200" marR="0" rtl="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693"/>
              <a:buFont typeface="Arial"/>
              <a:buChar char="•"/>
              <a:defRPr b="0" i="0" sz="269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99605" lvl="6" marL="3200400" marR="0" rtl="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693"/>
              <a:buFont typeface="Arial"/>
              <a:buChar char="•"/>
              <a:defRPr b="0" i="0" sz="269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99605" lvl="7" marL="3657600" marR="0" rtl="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693"/>
              <a:buFont typeface="Arial"/>
              <a:buChar char="•"/>
              <a:defRPr b="0" i="0" sz="269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99605" lvl="8" marL="4114800" marR="0" rtl="0" algn="l">
              <a:lnSpc>
                <a:spcPct val="90000"/>
              </a:lnSpc>
              <a:spcBef>
                <a:spcPts val="748"/>
              </a:spcBef>
              <a:spcAft>
                <a:spcPts val="0"/>
              </a:spcAft>
              <a:buClr>
                <a:schemeClr val="dk1"/>
              </a:buClr>
              <a:buSzPts val="2693"/>
              <a:buFont typeface="Arial"/>
              <a:buChar char="•"/>
              <a:defRPr b="0" i="0" sz="269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12573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6057900" y="9509513"/>
            <a:ext cx="61722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12915900" y="9509513"/>
            <a:ext cx="4114800" cy="546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95"/>
              <a:buFont typeface="Arial"/>
              <a:buNone/>
              <a:defRPr b="0" i="0" sz="179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13916216" y="925338"/>
            <a:ext cx="249592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AR" sz="1600" u="none" cap="none" strike="noStrike">
                <a:solidFill>
                  <a:srgbClr val="8E248F"/>
                </a:solidFill>
                <a:latin typeface="Calibri"/>
                <a:ea typeface="Calibri"/>
                <a:cs typeface="Calibri"/>
                <a:sym typeface="Calibri"/>
              </a:rPr>
              <a:t>Autor/es: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AR" sz="1600" u="none" cap="none" strike="noStrike">
                <a:solidFill>
                  <a:srgbClr val="8E248F"/>
                </a:solidFill>
                <a:latin typeface="Calibri"/>
                <a:ea typeface="Calibri"/>
                <a:cs typeface="Calibri"/>
                <a:sym typeface="Calibri"/>
              </a:rPr>
              <a:t>Director: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AR" sz="1600" u="none" cap="none" strike="noStrike">
                <a:solidFill>
                  <a:srgbClr val="8E248F"/>
                </a:solidFill>
                <a:latin typeface="Calibri"/>
                <a:ea typeface="Calibri"/>
                <a:cs typeface="Calibri"/>
                <a:sym typeface="Calibri"/>
              </a:rPr>
              <a:t>Filiación:</a:t>
            </a:r>
            <a:endParaRPr b="0" i="0" sz="1600" u="none" cap="none" strike="noStrike">
              <a:solidFill>
                <a:srgbClr val="8E248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5" name="Google Shape;85;p13"/>
          <p:cNvCxnSpPr/>
          <p:nvPr/>
        </p:nvCxnSpPr>
        <p:spPr>
          <a:xfrm flipH="1">
            <a:off x="13896760" y="898417"/>
            <a:ext cx="19456" cy="830005"/>
          </a:xfrm>
          <a:prstGeom prst="straightConnector1">
            <a:avLst/>
          </a:prstGeom>
          <a:noFill/>
          <a:ln cap="flat" cmpd="sng" w="9525">
            <a:solidFill>
              <a:srgbClr val="60A3A4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86" name="Google Shape;86;p13"/>
          <p:cNvSpPr txBox="1"/>
          <p:nvPr/>
        </p:nvSpPr>
        <p:spPr>
          <a:xfrm>
            <a:off x="13916216" y="313642"/>
            <a:ext cx="249592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8E248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AR" sz="1600" u="none" cap="none" strike="noStrike">
                <a:solidFill>
                  <a:srgbClr val="8E248F"/>
                </a:solidFill>
                <a:latin typeface="Calibri"/>
                <a:ea typeface="Calibri"/>
                <a:cs typeface="Calibri"/>
                <a:sym typeface="Calibri"/>
              </a:rPr>
              <a:t>CÓDIGO ASIGNADO: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440598" y="2031918"/>
            <a:ext cx="1191352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s-AR" sz="2200" u="none" cap="none" strike="noStrike">
                <a:solidFill>
                  <a:srgbClr val="8E248F"/>
                </a:solidFill>
                <a:latin typeface="Lato"/>
                <a:ea typeface="Lato"/>
                <a:cs typeface="Lato"/>
                <a:sym typeface="Lato"/>
              </a:rPr>
              <a:t>TÍTULO</a:t>
            </a:r>
            <a:endParaRPr b="1" i="0" sz="2200" u="none" cap="none" strike="noStrike">
              <a:solidFill>
                <a:srgbClr val="8E248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8122019" y="2031917"/>
            <a:ext cx="2310248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s-AR" sz="2200" u="none" cap="none" strike="noStrike">
                <a:solidFill>
                  <a:srgbClr val="8E248F"/>
                </a:solidFill>
                <a:latin typeface="Lato"/>
                <a:ea typeface="Lato"/>
                <a:cs typeface="Lato"/>
                <a:sym typeface="Lato"/>
              </a:rPr>
              <a:t>METODOLOGÍA</a:t>
            </a:r>
            <a:endParaRPr b="1" i="0" sz="2200" u="none" cap="none" strike="noStrike">
              <a:solidFill>
                <a:srgbClr val="8E248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440596" y="3868344"/>
            <a:ext cx="1713931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s-AR" sz="2200" u="none" cap="none" strike="noStrike">
                <a:solidFill>
                  <a:srgbClr val="8E248F"/>
                </a:solidFill>
                <a:latin typeface="Lato"/>
                <a:ea typeface="Lato"/>
                <a:cs typeface="Lato"/>
                <a:sym typeface="Lato"/>
              </a:rPr>
              <a:t>OBJETIVOS</a:t>
            </a:r>
            <a:endParaRPr b="1" i="0" sz="2200" u="none" cap="none" strike="noStrike">
              <a:solidFill>
                <a:srgbClr val="8E248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8122019" y="5689516"/>
            <a:ext cx="4378122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s-AR" sz="2200" u="none" cap="none" strike="noStrike">
                <a:solidFill>
                  <a:srgbClr val="8E248F"/>
                </a:solidFill>
                <a:latin typeface="Lato"/>
                <a:ea typeface="Lato"/>
                <a:cs typeface="Lato"/>
                <a:sym typeface="Lato"/>
              </a:rPr>
              <a:t>CONCLUSIONES/ RESULTADOS</a:t>
            </a:r>
            <a:endParaRPr b="1" i="0" sz="2200" u="none" cap="none" strike="noStrike">
              <a:solidFill>
                <a:srgbClr val="8E248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440596" y="6965536"/>
            <a:ext cx="214297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s-AR" sz="2200" u="none" cap="none" strike="noStrike">
                <a:solidFill>
                  <a:srgbClr val="8E248F"/>
                </a:solidFill>
                <a:latin typeface="Lato"/>
                <a:ea typeface="Lato"/>
                <a:cs typeface="Lato"/>
                <a:sym typeface="Lato"/>
              </a:rPr>
              <a:t>BIBLIOGRAFÍA</a:t>
            </a:r>
            <a:endParaRPr b="1" i="0" sz="2200" u="none" cap="none" strike="noStrike">
              <a:solidFill>
                <a:srgbClr val="8E248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92" name="Google Shape;9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22378" y="9136282"/>
            <a:ext cx="2514453" cy="1071318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3"/>
          <p:cNvSpPr/>
          <p:nvPr/>
        </p:nvSpPr>
        <p:spPr>
          <a:xfrm>
            <a:off x="440598" y="2462804"/>
            <a:ext cx="6808343" cy="45719"/>
          </a:xfrm>
          <a:prstGeom prst="rect">
            <a:avLst/>
          </a:prstGeom>
          <a:solidFill>
            <a:srgbClr val="A0C5C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7"/>
              <a:buFont typeface="Arial"/>
              <a:buNone/>
            </a:pPr>
            <a:r>
              <a:t/>
            </a:r>
            <a:endParaRPr b="0" i="0" sz="2697" u="none" cap="none" strike="noStrike">
              <a:solidFill>
                <a:srgbClr val="5065A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440596" y="4299231"/>
            <a:ext cx="6808343" cy="45719"/>
          </a:xfrm>
          <a:prstGeom prst="rect">
            <a:avLst/>
          </a:prstGeom>
          <a:solidFill>
            <a:srgbClr val="A0C5C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7"/>
              <a:buFont typeface="Arial"/>
              <a:buNone/>
            </a:pPr>
            <a:r>
              <a:t/>
            </a:r>
            <a:endParaRPr b="0" i="0" sz="2697" u="none" cap="none" strike="noStrike">
              <a:solidFill>
                <a:srgbClr val="5065A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440595" y="7541860"/>
            <a:ext cx="6808343" cy="45719"/>
          </a:xfrm>
          <a:prstGeom prst="rect">
            <a:avLst/>
          </a:prstGeom>
          <a:solidFill>
            <a:srgbClr val="A0C5C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7"/>
              <a:buFont typeface="Arial"/>
              <a:buNone/>
            </a:pPr>
            <a:r>
              <a:t/>
            </a:r>
            <a:endParaRPr b="0" i="0" sz="2697" u="none" cap="none" strike="noStrike">
              <a:solidFill>
                <a:srgbClr val="5065A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8122019" y="2462804"/>
            <a:ext cx="9714812" cy="45719"/>
          </a:xfrm>
          <a:prstGeom prst="rect">
            <a:avLst/>
          </a:prstGeom>
          <a:solidFill>
            <a:srgbClr val="A0C5C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7"/>
              <a:buFont typeface="Arial"/>
              <a:buNone/>
            </a:pPr>
            <a:r>
              <a:t/>
            </a:r>
            <a:endParaRPr b="0" i="0" sz="2697" u="none" cap="none" strike="noStrike">
              <a:solidFill>
                <a:srgbClr val="5065A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8122019" y="6120403"/>
            <a:ext cx="9714812" cy="45719"/>
          </a:xfrm>
          <a:prstGeom prst="rect">
            <a:avLst/>
          </a:prstGeom>
          <a:solidFill>
            <a:srgbClr val="A0C5C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7"/>
              <a:buFont typeface="Arial"/>
              <a:buNone/>
            </a:pPr>
            <a:r>
              <a:t/>
            </a:r>
            <a:endParaRPr b="0" i="0" sz="2697" u="none" cap="none" strike="noStrike">
              <a:solidFill>
                <a:srgbClr val="5065A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Google Shape;98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5424" y="180483"/>
            <a:ext cx="3325567" cy="1498162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3"/>
          <p:cNvSpPr txBox="1"/>
          <p:nvPr/>
        </p:nvSpPr>
        <p:spPr>
          <a:xfrm>
            <a:off x="1839450" y="313650"/>
            <a:ext cx="30000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s-AR" sz="800" u="none" cap="none" strike="noStrike">
                <a:solidFill>
                  <a:srgbClr val="002863"/>
                </a:solidFill>
                <a:latin typeface="Lato"/>
                <a:ea typeface="Lato"/>
                <a:cs typeface="Lato"/>
                <a:sym typeface="Lato"/>
              </a:rPr>
              <a:t>XXVIII Encuentro de Jóvenes Jóvenes Investigadores</a:t>
            </a:r>
            <a:endParaRPr b="1" i="0" sz="800" u="none" cap="none" strike="noStrike">
              <a:solidFill>
                <a:srgbClr val="00286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s-AR" sz="800" u="none" cap="none" strike="noStrike">
                <a:solidFill>
                  <a:srgbClr val="00286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r>
              <a:rPr lang="es-AR" sz="800">
                <a:solidFill>
                  <a:srgbClr val="002863"/>
                </a:solidFill>
                <a:latin typeface="Lato"/>
                <a:ea typeface="Lato"/>
                <a:cs typeface="Lato"/>
                <a:sym typeface="Lato"/>
              </a:rPr>
              <a:t>0</a:t>
            </a:r>
            <a:r>
              <a:rPr b="0" i="0" lang="es-AR" sz="800" u="none" cap="none" strike="noStrike">
                <a:solidFill>
                  <a:srgbClr val="002863"/>
                </a:solidFill>
                <a:latin typeface="Lato"/>
                <a:ea typeface="Lato"/>
                <a:cs typeface="Lato"/>
                <a:sym typeface="Lato"/>
              </a:rPr>
              <a:t> al 1</a:t>
            </a:r>
            <a:r>
              <a:rPr lang="es-AR" sz="800">
                <a:solidFill>
                  <a:srgbClr val="00286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r>
              <a:rPr b="0" i="0" lang="es-AR" sz="800" u="none" cap="none" strike="noStrike">
                <a:solidFill>
                  <a:srgbClr val="002863"/>
                </a:solidFill>
                <a:latin typeface="Lato"/>
                <a:ea typeface="Lato"/>
                <a:cs typeface="Lato"/>
                <a:sym typeface="Lato"/>
              </a:rPr>
              <a:t> de </a:t>
            </a:r>
            <a:r>
              <a:rPr lang="es-AR" sz="800">
                <a:solidFill>
                  <a:srgbClr val="002863"/>
                </a:solidFill>
                <a:latin typeface="Lato"/>
                <a:ea typeface="Lato"/>
                <a:cs typeface="Lato"/>
                <a:sym typeface="Lato"/>
              </a:rPr>
              <a:t>noviembre</a:t>
            </a:r>
            <a:r>
              <a:rPr b="0" i="0" lang="es-AR" sz="800" u="none" cap="none" strike="noStrike">
                <a:solidFill>
                  <a:srgbClr val="002863"/>
                </a:solidFill>
                <a:latin typeface="Lato"/>
                <a:ea typeface="Lato"/>
                <a:cs typeface="Lato"/>
                <a:sym typeface="Lato"/>
              </a:rPr>
              <a:t> de 202</a:t>
            </a:r>
            <a:r>
              <a:rPr lang="es-AR" sz="800">
                <a:solidFill>
                  <a:srgbClr val="002863"/>
                </a:solidFill>
                <a:latin typeface="Lato"/>
                <a:ea typeface="Lato"/>
                <a:cs typeface="Lato"/>
                <a:sym typeface="Lato"/>
              </a:rPr>
              <a:t>6</a:t>
            </a:r>
            <a:r>
              <a:rPr b="0" i="0" lang="es-AR" sz="800" u="none" cap="none" strike="noStrike">
                <a:solidFill>
                  <a:srgbClr val="002863"/>
                </a:solidFill>
                <a:latin typeface="Lato"/>
                <a:ea typeface="Lato"/>
                <a:cs typeface="Lato"/>
                <a:sym typeface="Lato"/>
              </a:rPr>
              <a:t> | Santa Fe Argentina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