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3"/>
  </p:sldMasterIdLst>
  <p:notesMasterIdLst>
    <p:notesMasterId r:id="rId4"/>
  </p:notesMasterIdLst>
  <p:sldIdLst>
    <p:sldId id="256" r:id="rId5"/>
  </p:sldIdLst>
  <p:sldSz cy="10260000" cx="18288000"/>
  <p:notesSz cx="6858000" cy="9144000"/>
  <p:embeddedFontLst>
    <p:embeddedFont>
      <p:font typeface="Lato"/>
      <p:regular r:id="rId6"/>
      <p:bold r:id="rId7"/>
      <p:italic r:id="rId8"/>
      <p:boldItalic r:id="rId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font" Target="fonts/Lato-boldItalic.fntdata"/><Relationship Id="rId5" Type="http://schemas.openxmlformats.org/officeDocument/2006/relationships/slide" Target="slides/slide1.xml"/><Relationship Id="rId6" Type="http://schemas.openxmlformats.org/officeDocument/2006/relationships/font" Target="fonts/Lato-regular.fntdata"/><Relationship Id="rId7" Type="http://schemas.openxmlformats.org/officeDocument/2006/relationships/font" Target="fonts/Lato-bold.fntdata"/><Relationship Id="rId8" Type="http://schemas.openxmlformats.org/officeDocument/2006/relationships/font" Target="fonts/Lato-italic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apositiva de título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type="ctrTitle"/>
          </p:nvPr>
        </p:nvSpPr>
        <p:spPr>
          <a:xfrm>
            <a:off x="2286000" y="1679128"/>
            <a:ext cx="13716000" cy="357200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977"/>
              <a:buFont typeface="Calibri"/>
              <a:buNone/>
              <a:defRPr sz="8977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2286000" y="5388883"/>
            <a:ext cx="13716000" cy="247712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496"/>
              </a:spcBef>
              <a:spcAft>
                <a:spcPts val="0"/>
              </a:spcAft>
              <a:buClr>
                <a:schemeClr val="dk1"/>
              </a:buClr>
              <a:buSzPts val="3591"/>
              <a:buNone/>
              <a:defRPr sz="3591"/>
            </a:lvl1pPr>
            <a:lvl2pPr lvl="1" algn="ctr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2992"/>
              <a:buNone/>
              <a:defRPr sz="2992"/>
            </a:lvl2pPr>
            <a:lvl3pPr lvl="2" algn="ctr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2693"/>
              <a:buNone/>
              <a:defRPr sz="2693"/>
            </a:lvl3pPr>
            <a:lvl4pPr lvl="3" algn="ctr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2394"/>
              <a:buNone/>
              <a:defRPr sz="2394"/>
            </a:lvl4pPr>
            <a:lvl5pPr lvl="4" algn="ctr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2394"/>
              <a:buNone/>
              <a:defRPr sz="2394"/>
            </a:lvl5pPr>
            <a:lvl6pPr lvl="5" algn="ctr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2394"/>
              <a:buNone/>
              <a:defRPr sz="2394"/>
            </a:lvl6pPr>
            <a:lvl7pPr lvl="6" algn="ctr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2394"/>
              <a:buNone/>
              <a:defRPr sz="2394"/>
            </a:lvl7pPr>
            <a:lvl8pPr lvl="7" algn="ctr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2394"/>
              <a:buNone/>
              <a:defRPr sz="2394"/>
            </a:lvl8pPr>
            <a:lvl9pPr lvl="8" algn="ctr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2394"/>
              <a:buNone/>
              <a:defRPr sz="2394"/>
            </a:lvl9pPr>
          </a:lstStyle>
          <a:p/>
        </p:txBody>
      </p:sp>
      <p:sp>
        <p:nvSpPr>
          <p:cNvPr id="14" name="Google Shape;14;p2"/>
          <p:cNvSpPr txBox="1"/>
          <p:nvPr>
            <p:ph idx="10" type="dt"/>
          </p:nvPr>
        </p:nvSpPr>
        <p:spPr>
          <a:xfrm>
            <a:off x="1257300" y="9509513"/>
            <a:ext cx="4114800" cy="54625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2"/>
          <p:cNvSpPr txBox="1"/>
          <p:nvPr>
            <p:ph idx="11" type="ftr"/>
          </p:nvPr>
        </p:nvSpPr>
        <p:spPr>
          <a:xfrm>
            <a:off x="6057900" y="9509513"/>
            <a:ext cx="6172200" cy="54625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2"/>
          <p:cNvSpPr txBox="1"/>
          <p:nvPr>
            <p:ph idx="12" type="sldNum"/>
          </p:nvPr>
        </p:nvSpPr>
        <p:spPr>
          <a:xfrm>
            <a:off x="12915900" y="9509513"/>
            <a:ext cx="4114800" cy="54625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y objetos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/>
          <p:nvPr>
            <p:ph type="title"/>
          </p:nvPr>
        </p:nvSpPr>
        <p:spPr>
          <a:xfrm>
            <a:off x="1257300" y="546252"/>
            <a:ext cx="15773400" cy="198312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" type="body"/>
          </p:nvPr>
        </p:nvSpPr>
        <p:spPr>
          <a:xfrm>
            <a:off x="1257300" y="2731253"/>
            <a:ext cx="15773400" cy="65098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49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3"/>
          <p:cNvSpPr txBox="1"/>
          <p:nvPr>
            <p:ph idx="10" type="dt"/>
          </p:nvPr>
        </p:nvSpPr>
        <p:spPr>
          <a:xfrm>
            <a:off x="1257300" y="9509513"/>
            <a:ext cx="4114800" cy="54625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3"/>
          <p:cNvSpPr txBox="1"/>
          <p:nvPr>
            <p:ph idx="11" type="ftr"/>
          </p:nvPr>
        </p:nvSpPr>
        <p:spPr>
          <a:xfrm>
            <a:off x="6057900" y="9509513"/>
            <a:ext cx="6172200" cy="54625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3"/>
          <p:cNvSpPr txBox="1"/>
          <p:nvPr>
            <p:ph idx="12" type="sldNum"/>
          </p:nvPr>
        </p:nvSpPr>
        <p:spPr>
          <a:xfrm>
            <a:off x="12915900" y="9509513"/>
            <a:ext cx="4114800" cy="54625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cabezado de sección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 txBox="1"/>
          <p:nvPr>
            <p:ph type="title"/>
          </p:nvPr>
        </p:nvSpPr>
        <p:spPr>
          <a:xfrm>
            <a:off x="1247775" y="2557880"/>
            <a:ext cx="15773400" cy="426788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977"/>
              <a:buFont typeface="Calibri"/>
              <a:buNone/>
              <a:defRPr sz="8977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" type="body"/>
          </p:nvPr>
        </p:nvSpPr>
        <p:spPr>
          <a:xfrm>
            <a:off x="1247775" y="6866135"/>
            <a:ext cx="15773400" cy="22443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496"/>
              </a:spcBef>
              <a:spcAft>
                <a:spcPts val="0"/>
              </a:spcAft>
              <a:buClr>
                <a:srgbClr val="888888"/>
              </a:buClr>
              <a:buSzPts val="3591"/>
              <a:buNone/>
              <a:defRPr sz="3591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rgbClr val="888888"/>
              </a:buClr>
              <a:buSzPts val="2992"/>
              <a:buNone/>
              <a:defRPr sz="2992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rgbClr val="888888"/>
              </a:buClr>
              <a:buSzPts val="2693"/>
              <a:buNone/>
              <a:defRPr sz="2693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rgbClr val="888888"/>
              </a:buClr>
              <a:buSzPts val="2394"/>
              <a:buNone/>
              <a:defRPr sz="2394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rgbClr val="888888"/>
              </a:buClr>
              <a:buSzPts val="2394"/>
              <a:buNone/>
              <a:defRPr sz="2394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rgbClr val="888888"/>
              </a:buClr>
              <a:buSzPts val="2394"/>
              <a:buNone/>
              <a:defRPr sz="2394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rgbClr val="888888"/>
              </a:buClr>
              <a:buSzPts val="2394"/>
              <a:buNone/>
              <a:defRPr sz="2394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rgbClr val="888888"/>
              </a:buClr>
              <a:buSzPts val="2394"/>
              <a:buNone/>
              <a:defRPr sz="2394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rgbClr val="888888"/>
              </a:buClr>
              <a:buSzPts val="2394"/>
              <a:buNone/>
              <a:defRPr sz="2394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Google Shape;26;p4"/>
          <p:cNvSpPr txBox="1"/>
          <p:nvPr>
            <p:ph idx="10" type="dt"/>
          </p:nvPr>
        </p:nvSpPr>
        <p:spPr>
          <a:xfrm>
            <a:off x="1257300" y="9509513"/>
            <a:ext cx="4114800" cy="54625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4"/>
          <p:cNvSpPr txBox="1"/>
          <p:nvPr>
            <p:ph idx="11" type="ftr"/>
          </p:nvPr>
        </p:nvSpPr>
        <p:spPr>
          <a:xfrm>
            <a:off x="6057900" y="9509513"/>
            <a:ext cx="6172200" cy="54625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4"/>
          <p:cNvSpPr txBox="1"/>
          <p:nvPr>
            <p:ph idx="12" type="sldNum"/>
          </p:nvPr>
        </p:nvSpPr>
        <p:spPr>
          <a:xfrm>
            <a:off x="12915900" y="9509513"/>
            <a:ext cx="4114800" cy="54625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os objetos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5"/>
          <p:cNvSpPr txBox="1"/>
          <p:nvPr>
            <p:ph type="title"/>
          </p:nvPr>
        </p:nvSpPr>
        <p:spPr>
          <a:xfrm>
            <a:off x="1257300" y="546252"/>
            <a:ext cx="15773400" cy="198312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" type="body"/>
          </p:nvPr>
        </p:nvSpPr>
        <p:spPr>
          <a:xfrm>
            <a:off x="1257300" y="2731253"/>
            <a:ext cx="7772400" cy="65098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49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2" type="body"/>
          </p:nvPr>
        </p:nvSpPr>
        <p:spPr>
          <a:xfrm>
            <a:off x="9258300" y="2731253"/>
            <a:ext cx="7772400" cy="65098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49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5"/>
          <p:cNvSpPr txBox="1"/>
          <p:nvPr>
            <p:ph idx="10" type="dt"/>
          </p:nvPr>
        </p:nvSpPr>
        <p:spPr>
          <a:xfrm>
            <a:off x="1257300" y="9509513"/>
            <a:ext cx="4114800" cy="54625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5"/>
          <p:cNvSpPr txBox="1"/>
          <p:nvPr>
            <p:ph idx="11" type="ftr"/>
          </p:nvPr>
        </p:nvSpPr>
        <p:spPr>
          <a:xfrm>
            <a:off x="6057900" y="9509513"/>
            <a:ext cx="6172200" cy="54625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5"/>
          <p:cNvSpPr txBox="1"/>
          <p:nvPr>
            <p:ph idx="12" type="sldNum"/>
          </p:nvPr>
        </p:nvSpPr>
        <p:spPr>
          <a:xfrm>
            <a:off x="12915900" y="9509513"/>
            <a:ext cx="4114800" cy="54625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ación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6"/>
          <p:cNvSpPr txBox="1"/>
          <p:nvPr>
            <p:ph type="title"/>
          </p:nvPr>
        </p:nvSpPr>
        <p:spPr>
          <a:xfrm>
            <a:off x="1259682" y="546252"/>
            <a:ext cx="15773400" cy="198312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" type="body"/>
          </p:nvPr>
        </p:nvSpPr>
        <p:spPr>
          <a:xfrm>
            <a:off x="1259683" y="2515129"/>
            <a:ext cx="7736681" cy="123262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496"/>
              </a:spcBef>
              <a:spcAft>
                <a:spcPts val="0"/>
              </a:spcAft>
              <a:buClr>
                <a:schemeClr val="dk1"/>
              </a:buClr>
              <a:buSzPts val="3591"/>
              <a:buNone/>
              <a:defRPr b="1" sz="3591"/>
            </a:lvl1pPr>
            <a:lvl2pPr indent="-228600" lvl="1" marL="9144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2992"/>
              <a:buNone/>
              <a:defRPr b="1" sz="2992"/>
            </a:lvl2pPr>
            <a:lvl3pPr indent="-228600" lvl="2" marL="13716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2693"/>
              <a:buNone/>
              <a:defRPr b="1" sz="2693"/>
            </a:lvl3pPr>
            <a:lvl4pPr indent="-228600" lvl="3" marL="18288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2394"/>
              <a:buNone/>
              <a:defRPr b="1" sz="2394"/>
            </a:lvl4pPr>
            <a:lvl5pPr indent="-228600" lvl="4" marL="22860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2394"/>
              <a:buNone/>
              <a:defRPr b="1" sz="2394"/>
            </a:lvl5pPr>
            <a:lvl6pPr indent="-228600" lvl="5" marL="27432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2394"/>
              <a:buNone/>
              <a:defRPr b="1" sz="2394"/>
            </a:lvl6pPr>
            <a:lvl7pPr indent="-228600" lvl="6" marL="32004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2394"/>
              <a:buNone/>
              <a:defRPr b="1" sz="2394"/>
            </a:lvl7pPr>
            <a:lvl8pPr indent="-228600" lvl="7" marL="36576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2394"/>
              <a:buNone/>
              <a:defRPr b="1" sz="2394"/>
            </a:lvl8pPr>
            <a:lvl9pPr indent="-228600" lvl="8" marL="41148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2394"/>
              <a:buNone/>
              <a:defRPr b="1" sz="2394"/>
            </a:lvl9pPr>
          </a:lstStyle>
          <a:p/>
        </p:txBody>
      </p:sp>
      <p:sp>
        <p:nvSpPr>
          <p:cNvPr id="39" name="Google Shape;39;p6"/>
          <p:cNvSpPr txBox="1"/>
          <p:nvPr>
            <p:ph idx="2" type="body"/>
          </p:nvPr>
        </p:nvSpPr>
        <p:spPr>
          <a:xfrm>
            <a:off x="1259683" y="3747755"/>
            <a:ext cx="7736681" cy="551238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49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6"/>
          <p:cNvSpPr txBox="1"/>
          <p:nvPr>
            <p:ph idx="3" type="body"/>
          </p:nvPr>
        </p:nvSpPr>
        <p:spPr>
          <a:xfrm>
            <a:off x="9258300" y="2515129"/>
            <a:ext cx="7774782" cy="123262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496"/>
              </a:spcBef>
              <a:spcAft>
                <a:spcPts val="0"/>
              </a:spcAft>
              <a:buClr>
                <a:schemeClr val="dk1"/>
              </a:buClr>
              <a:buSzPts val="3591"/>
              <a:buNone/>
              <a:defRPr b="1" sz="3591"/>
            </a:lvl1pPr>
            <a:lvl2pPr indent="-228600" lvl="1" marL="9144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2992"/>
              <a:buNone/>
              <a:defRPr b="1" sz="2992"/>
            </a:lvl2pPr>
            <a:lvl3pPr indent="-228600" lvl="2" marL="13716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2693"/>
              <a:buNone/>
              <a:defRPr b="1" sz="2693"/>
            </a:lvl3pPr>
            <a:lvl4pPr indent="-228600" lvl="3" marL="18288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2394"/>
              <a:buNone/>
              <a:defRPr b="1" sz="2394"/>
            </a:lvl4pPr>
            <a:lvl5pPr indent="-228600" lvl="4" marL="22860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2394"/>
              <a:buNone/>
              <a:defRPr b="1" sz="2394"/>
            </a:lvl5pPr>
            <a:lvl6pPr indent="-228600" lvl="5" marL="27432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2394"/>
              <a:buNone/>
              <a:defRPr b="1" sz="2394"/>
            </a:lvl6pPr>
            <a:lvl7pPr indent="-228600" lvl="6" marL="32004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2394"/>
              <a:buNone/>
              <a:defRPr b="1" sz="2394"/>
            </a:lvl7pPr>
            <a:lvl8pPr indent="-228600" lvl="7" marL="36576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2394"/>
              <a:buNone/>
              <a:defRPr b="1" sz="2394"/>
            </a:lvl8pPr>
            <a:lvl9pPr indent="-228600" lvl="8" marL="41148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2394"/>
              <a:buNone/>
              <a:defRPr b="1" sz="2394"/>
            </a:lvl9pPr>
          </a:lstStyle>
          <a:p/>
        </p:txBody>
      </p:sp>
      <p:sp>
        <p:nvSpPr>
          <p:cNvPr id="41" name="Google Shape;41;p6"/>
          <p:cNvSpPr txBox="1"/>
          <p:nvPr>
            <p:ph idx="4" type="body"/>
          </p:nvPr>
        </p:nvSpPr>
        <p:spPr>
          <a:xfrm>
            <a:off x="9258300" y="3747755"/>
            <a:ext cx="7774782" cy="551238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49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6"/>
          <p:cNvSpPr txBox="1"/>
          <p:nvPr>
            <p:ph idx="10" type="dt"/>
          </p:nvPr>
        </p:nvSpPr>
        <p:spPr>
          <a:xfrm>
            <a:off x="1257300" y="9509513"/>
            <a:ext cx="4114800" cy="54625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6"/>
          <p:cNvSpPr txBox="1"/>
          <p:nvPr>
            <p:ph idx="11" type="ftr"/>
          </p:nvPr>
        </p:nvSpPr>
        <p:spPr>
          <a:xfrm>
            <a:off x="6057900" y="9509513"/>
            <a:ext cx="6172200" cy="54625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6"/>
          <p:cNvSpPr txBox="1"/>
          <p:nvPr>
            <p:ph idx="12" type="sldNum"/>
          </p:nvPr>
        </p:nvSpPr>
        <p:spPr>
          <a:xfrm>
            <a:off x="12915900" y="9509513"/>
            <a:ext cx="4114800" cy="54625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olo el título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7"/>
          <p:cNvSpPr txBox="1"/>
          <p:nvPr>
            <p:ph type="title"/>
          </p:nvPr>
        </p:nvSpPr>
        <p:spPr>
          <a:xfrm>
            <a:off x="1257300" y="546252"/>
            <a:ext cx="15773400" cy="198312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7"/>
          <p:cNvSpPr txBox="1"/>
          <p:nvPr>
            <p:ph idx="10" type="dt"/>
          </p:nvPr>
        </p:nvSpPr>
        <p:spPr>
          <a:xfrm>
            <a:off x="1257300" y="9509513"/>
            <a:ext cx="4114800" cy="54625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11" type="ftr"/>
          </p:nvPr>
        </p:nvSpPr>
        <p:spPr>
          <a:xfrm>
            <a:off x="6057900" y="9509513"/>
            <a:ext cx="6172200" cy="54625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7"/>
          <p:cNvSpPr txBox="1"/>
          <p:nvPr>
            <p:ph idx="12" type="sldNum"/>
          </p:nvPr>
        </p:nvSpPr>
        <p:spPr>
          <a:xfrm>
            <a:off x="12915900" y="9509513"/>
            <a:ext cx="4114800" cy="54625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 blanco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8"/>
          <p:cNvSpPr txBox="1"/>
          <p:nvPr>
            <p:ph idx="10" type="dt"/>
          </p:nvPr>
        </p:nvSpPr>
        <p:spPr>
          <a:xfrm>
            <a:off x="1257300" y="9509513"/>
            <a:ext cx="4114800" cy="54625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8"/>
          <p:cNvSpPr txBox="1"/>
          <p:nvPr>
            <p:ph idx="11" type="ftr"/>
          </p:nvPr>
        </p:nvSpPr>
        <p:spPr>
          <a:xfrm>
            <a:off x="6057900" y="9509513"/>
            <a:ext cx="6172200" cy="54625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2" type="sldNum"/>
          </p:nvPr>
        </p:nvSpPr>
        <p:spPr>
          <a:xfrm>
            <a:off x="12915900" y="9509513"/>
            <a:ext cx="4114800" cy="54625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ido con título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/>
          <p:nvPr>
            <p:ph type="title"/>
          </p:nvPr>
        </p:nvSpPr>
        <p:spPr>
          <a:xfrm>
            <a:off x="1259683" y="684001"/>
            <a:ext cx="5898356" cy="239400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788"/>
              <a:buFont typeface="Calibri"/>
              <a:buNone/>
              <a:defRPr sz="4788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9"/>
          <p:cNvSpPr txBox="1"/>
          <p:nvPr>
            <p:ph idx="1" type="body"/>
          </p:nvPr>
        </p:nvSpPr>
        <p:spPr>
          <a:xfrm>
            <a:off x="7774782" y="1477253"/>
            <a:ext cx="9258300" cy="729125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532638" lvl="0" marL="457200" algn="l">
              <a:lnSpc>
                <a:spcPct val="90000"/>
              </a:lnSpc>
              <a:spcBef>
                <a:spcPts val="1496"/>
              </a:spcBef>
              <a:spcAft>
                <a:spcPts val="0"/>
              </a:spcAft>
              <a:buClr>
                <a:schemeClr val="dk1"/>
              </a:buClr>
              <a:buSzPts val="4788"/>
              <a:buChar char="•"/>
              <a:defRPr sz="4788"/>
            </a:lvl1pPr>
            <a:lvl2pPr indent="-494602" lvl="1" marL="9144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4189"/>
              <a:buChar char="•"/>
              <a:defRPr sz="4189"/>
            </a:lvl2pPr>
            <a:lvl3pPr indent="-456629" lvl="2" marL="13716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3591"/>
              <a:buChar char="•"/>
              <a:defRPr sz="3591"/>
            </a:lvl3pPr>
            <a:lvl4pPr indent="-418592" lvl="3" marL="18288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2992"/>
              <a:buChar char="•"/>
              <a:defRPr sz="2992"/>
            </a:lvl4pPr>
            <a:lvl5pPr indent="-418592" lvl="4" marL="22860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2992"/>
              <a:buChar char="•"/>
              <a:defRPr sz="2992"/>
            </a:lvl5pPr>
            <a:lvl6pPr indent="-418592" lvl="5" marL="27432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2992"/>
              <a:buChar char="•"/>
              <a:defRPr sz="2992"/>
            </a:lvl6pPr>
            <a:lvl7pPr indent="-418592" lvl="6" marL="32004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2992"/>
              <a:buChar char="•"/>
              <a:defRPr sz="2992"/>
            </a:lvl7pPr>
            <a:lvl8pPr indent="-418592" lvl="7" marL="36576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2992"/>
              <a:buChar char="•"/>
              <a:defRPr sz="2992"/>
            </a:lvl8pPr>
            <a:lvl9pPr indent="-418592" lvl="8" marL="41148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2992"/>
              <a:buChar char="•"/>
              <a:defRPr sz="2992"/>
            </a:lvl9pPr>
          </a:lstStyle>
          <a:p/>
        </p:txBody>
      </p:sp>
      <p:sp>
        <p:nvSpPr>
          <p:cNvPr id="57" name="Google Shape;57;p9"/>
          <p:cNvSpPr txBox="1"/>
          <p:nvPr>
            <p:ph idx="2" type="body"/>
          </p:nvPr>
        </p:nvSpPr>
        <p:spPr>
          <a:xfrm>
            <a:off x="1259683" y="3078004"/>
            <a:ext cx="5898356" cy="570238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496"/>
              </a:spcBef>
              <a:spcAft>
                <a:spcPts val="0"/>
              </a:spcAft>
              <a:buClr>
                <a:schemeClr val="dk1"/>
              </a:buClr>
              <a:buSzPts val="2394"/>
              <a:buNone/>
              <a:defRPr sz="2394"/>
            </a:lvl1pPr>
            <a:lvl2pPr indent="-228600" lvl="1" marL="9144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2095"/>
              <a:buNone/>
              <a:defRPr sz="2095"/>
            </a:lvl2pPr>
            <a:lvl3pPr indent="-228600" lvl="2" marL="13716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1795"/>
              <a:buNone/>
              <a:defRPr sz="1795"/>
            </a:lvl3pPr>
            <a:lvl4pPr indent="-228600" lvl="3" marL="18288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1496"/>
              <a:buNone/>
              <a:defRPr sz="1496"/>
            </a:lvl4pPr>
            <a:lvl5pPr indent="-228600" lvl="4" marL="22860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1496"/>
              <a:buNone/>
              <a:defRPr sz="1496"/>
            </a:lvl5pPr>
            <a:lvl6pPr indent="-228600" lvl="5" marL="27432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1496"/>
              <a:buNone/>
              <a:defRPr sz="1496"/>
            </a:lvl6pPr>
            <a:lvl7pPr indent="-228600" lvl="6" marL="32004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1496"/>
              <a:buNone/>
              <a:defRPr sz="1496"/>
            </a:lvl7pPr>
            <a:lvl8pPr indent="-228600" lvl="7" marL="36576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1496"/>
              <a:buNone/>
              <a:defRPr sz="1496"/>
            </a:lvl8pPr>
            <a:lvl9pPr indent="-228600" lvl="8" marL="41148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1496"/>
              <a:buNone/>
              <a:defRPr sz="1496"/>
            </a:lvl9pPr>
          </a:lstStyle>
          <a:p/>
        </p:txBody>
      </p:sp>
      <p:sp>
        <p:nvSpPr>
          <p:cNvPr id="58" name="Google Shape;58;p9"/>
          <p:cNvSpPr txBox="1"/>
          <p:nvPr>
            <p:ph idx="10" type="dt"/>
          </p:nvPr>
        </p:nvSpPr>
        <p:spPr>
          <a:xfrm>
            <a:off x="1257300" y="9509513"/>
            <a:ext cx="4114800" cy="54625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9"/>
          <p:cNvSpPr txBox="1"/>
          <p:nvPr>
            <p:ph idx="11" type="ftr"/>
          </p:nvPr>
        </p:nvSpPr>
        <p:spPr>
          <a:xfrm>
            <a:off x="6057900" y="9509513"/>
            <a:ext cx="6172200" cy="54625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2" type="sldNum"/>
          </p:nvPr>
        </p:nvSpPr>
        <p:spPr>
          <a:xfrm>
            <a:off x="12915900" y="9509513"/>
            <a:ext cx="4114800" cy="54625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n con título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/>
          <p:nvPr>
            <p:ph type="title"/>
          </p:nvPr>
        </p:nvSpPr>
        <p:spPr>
          <a:xfrm>
            <a:off x="1259683" y="684001"/>
            <a:ext cx="5898356" cy="239400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788"/>
              <a:buFont typeface="Calibri"/>
              <a:buNone/>
              <a:defRPr sz="4788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0"/>
          <p:cNvSpPr/>
          <p:nvPr>
            <p:ph idx="2" type="pic"/>
          </p:nvPr>
        </p:nvSpPr>
        <p:spPr>
          <a:xfrm>
            <a:off x="7774782" y="1477253"/>
            <a:ext cx="9258300" cy="7291259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/>
          <p:nvPr>
            <p:ph idx="1" type="body"/>
          </p:nvPr>
        </p:nvSpPr>
        <p:spPr>
          <a:xfrm>
            <a:off x="1259683" y="3078004"/>
            <a:ext cx="5898356" cy="570238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496"/>
              </a:spcBef>
              <a:spcAft>
                <a:spcPts val="0"/>
              </a:spcAft>
              <a:buClr>
                <a:schemeClr val="dk1"/>
              </a:buClr>
              <a:buSzPts val="2394"/>
              <a:buNone/>
              <a:defRPr sz="2394"/>
            </a:lvl1pPr>
            <a:lvl2pPr indent="-228600" lvl="1" marL="9144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2095"/>
              <a:buNone/>
              <a:defRPr sz="2095"/>
            </a:lvl2pPr>
            <a:lvl3pPr indent="-228600" lvl="2" marL="13716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1795"/>
              <a:buNone/>
              <a:defRPr sz="1795"/>
            </a:lvl3pPr>
            <a:lvl4pPr indent="-228600" lvl="3" marL="18288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1496"/>
              <a:buNone/>
              <a:defRPr sz="1496"/>
            </a:lvl4pPr>
            <a:lvl5pPr indent="-228600" lvl="4" marL="22860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1496"/>
              <a:buNone/>
              <a:defRPr sz="1496"/>
            </a:lvl5pPr>
            <a:lvl6pPr indent="-228600" lvl="5" marL="27432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1496"/>
              <a:buNone/>
              <a:defRPr sz="1496"/>
            </a:lvl6pPr>
            <a:lvl7pPr indent="-228600" lvl="6" marL="32004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1496"/>
              <a:buNone/>
              <a:defRPr sz="1496"/>
            </a:lvl7pPr>
            <a:lvl8pPr indent="-228600" lvl="7" marL="36576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1496"/>
              <a:buNone/>
              <a:defRPr sz="1496"/>
            </a:lvl8pPr>
            <a:lvl9pPr indent="-228600" lvl="8" marL="41148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1496"/>
              <a:buNone/>
              <a:defRPr sz="1496"/>
            </a:lvl9pPr>
          </a:lstStyle>
          <a:p/>
        </p:txBody>
      </p:sp>
      <p:sp>
        <p:nvSpPr>
          <p:cNvPr id="65" name="Google Shape;65;p10"/>
          <p:cNvSpPr txBox="1"/>
          <p:nvPr>
            <p:ph idx="10" type="dt"/>
          </p:nvPr>
        </p:nvSpPr>
        <p:spPr>
          <a:xfrm>
            <a:off x="1257300" y="9509513"/>
            <a:ext cx="4114800" cy="54625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0"/>
          <p:cNvSpPr txBox="1"/>
          <p:nvPr>
            <p:ph idx="11" type="ftr"/>
          </p:nvPr>
        </p:nvSpPr>
        <p:spPr>
          <a:xfrm>
            <a:off x="6057900" y="9509513"/>
            <a:ext cx="6172200" cy="54625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 txBox="1"/>
          <p:nvPr>
            <p:ph idx="12" type="sldNum"/>
          </p:nvPr>
        </p:nvSpPr>
        <p:spPr>
          <a:xfrm>
            <a:off x="12915900" y="9509513"/>
            <a:ext cx="4114800" cy="54625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y texto vertical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/>
          <p:nvPr>
            <p:ph type="title"/>
          </p:nvPr>
        </p:nvSpPr>
        <p:spPr>
          <a:xfrm>
            <a:off x="1257300" y="546252"/>
            <a:ext cx="15773400" cy="198312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1"/>
          <p:cNvSpPr txBox="1"/>
          <p:nvPr>
            <p:ph idx="1" type="body"/>
          </p:nvPr>
        </p:nvSpPr>
        <p:spPr>
          <a:xfrm rot="5400000">
            <a:off x="5889058" y="-1900505"/>
            <a:ext cx="6509884" cy="1577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49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1"/>
          <p:cNvSpPr txBox="1"/>
          <p:nvPr>
            <p:ph idx="10" type="dt"/>
          </p:nvPr>
        </p:nvSpPr>
        <p:spPr>
          <a:xfrm>
            <a:off x="1257300" y="9509513"/>
            <a:ext cx="4114800" cy="54625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1"/>
          <p:cNvSpPr txBox="1"/>
          <p:nvPr>
            <p:ph idx="11" type="ftr"/>
          </p:nvPr>
        </p:nvSpPr>
        <p:spPr>
          <a:xfrm>
            <a:off x="6057900" y="9509513"/>
            <a:ext cx="6172200" cy="54625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1"/>
          <p:cNvSpPr txBox="1"/>
          <p:nvPr>
            <p:ph idx="12" type="sldNum"/>
          </p:nvPr>
        </p:nvSpPr>
        <p:spPr>
          <a:xfrm>
            <a:off x="12915900" y="9509513"/>
            <a:ext cx="4114800" cy="54625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vertical y texto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/>
          <p:nvPr>
            <p:ph type="title"/>
          </p:nvPr>
        </p:nvSpPr>
        <p:spPr>
          <a:xfrm rot="5400000">
            <a:off x="10711582" y="2922020"/>
            <a:ext cx="8694887" cy="39433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2"/>
          <p:cNvSpPr txBox="1"/>
          <p:nvPr>
            <p:ph idx="1" type="body"/>
          </p:nvPr>
        </p:nvSpPr>
        <p:spPr>
          <a:xfrm rot="5400000">
            <a:off x="2710582" y="-907030"/>
            <a:ext cx="8694887" cy="11601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49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2"/>
          <p:cNvSpPr txBox="1"/>
          <p:nvPr>
            <p:ph idx="10" type="dt"/>
          </p:nvPr>
        </p:nvSpPr>
        <p:spPr>
          <a:xfrm>
            <a:off x="1257300" y="9509513"/>
            <a:ext cx="4114800" cy="54625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2"/>
          <p:cNvSpPr txBox="1"/>
          <p:nvPr>
            <p:ph idx="11" type="ftr"/>
          </p:nvPr>
        </p:nvSpPr>
        <p:spPr>
          <a:xfrm>
            <a:off x="6057900" y="9509513"/>
            <a:ext cx="6172200" cy="54625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2"/>
          <p:cNvSpPr txBox="1"/>
          <p:nvPr>
            <p:ph idx="12" type="sldNum"/>
          </p:nvPr>
        </p:nvSpPr>
        <p:spPr>
          <a:xfrm>
            <a:off x="12915900" y="9509513"/>
            <a:ext cx="4114800" cy="54625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1257300" y="546252"/>
            <a:ext cx="15773400" cy="198312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83"/>
              <a:buFont typeface="Calibri"/>
              <a:buNone/>
              <a:defRPr b="0" i="0" sz="658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1257300" y="2731253"/>
            <a:ext cx="15773400" cy="65098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94602" lvl="0" marL="457200" marR="0" rtl="0" algn="l">
              <a:lnSpc>
                <a:spcPct val="90000"/>
              </a:lnSpc>
              <a:spcBef>
                <a:spcPts val="1496"/>
              </a:spcBef>
              <a:spcAft>
                <a:spcPts val="0"/>
              </a:spcAft>
              <a:buClr>
                <a:schemeClr val="dk1"/>
              </a:buClr>
              <a:buSzPts val="4189"/>
              <a:buFont typeface="Arial"/>
              <a:buChar char="•"/>
              <a:defRPr b="0" i="0" sz="418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56629" lvl="1" marL="914400" marR="0" rtl="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3591"/>
              <a:buFont typeface="Arial"/>
              <a:buChar char="•"/>
              <a:defRPr b="0" i="0" sz="3591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418592" lvl="2" marL="1371600" marR="0" rtl="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2992"/>
              <a:buFont typeface="Arial"/>
              <a:buChar char="•"/>
              <a:defRPr b="0" i="0" sz="2992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99605" lvl="3" marL="1828800" marR="0" rtl="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2693"/>
              <a:buFont typeface="Arial"/>
              <a:buChar char="•"/>
              <a:defRPr b="0" i="0" sz="269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99605" lvl="4" marL="2286000" marR="0" rtl="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2693"/>
              <a:buFont typeface="Arial"/>
              <a:buChar char="•"/>
              <a:defRPr b="0" i="0" sz="269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99605" lvl="5" marL="2743200" marR="0" rtl="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2693"/>
              <a:buFont typeface="Arial"/>
              <a:buChar char="•"/>
              <a:defRPr b="0" i="0" sz="269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99605" lvl="6" marL="3200400" marR="0" rtl="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2693"/>
              <a:buFont typeface="Arial"/>
              <a:buChar char="•"/>
              <a:defRPr b="0" i="0" sz="269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99605" lvl="7" marL="3657600" marR="0" rtl="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2693"/>
              <a:buFont typeface="Arial"/>
              <a:buChar char="•"/>
              <a:defRPr b="0" i="0" sz="269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99605" lvl="8" marL="4114800" marR="0" rtl="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2693"/>
              <a:buFont typeface="Arial"/>
              <a:buChar char="•"/>
              <a:defRPr b="0" i="0" sz="269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1257300" y="9509513"/>
            <a:ext cx="4114800" cy="54625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697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697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697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697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697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697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697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697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6057900" y="9509513"/>
            <a:ext cx="6172200" cy="54625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697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697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697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697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697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697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697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697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12915900" y="9509513"/>
            <a:ext cx="4114800" cy="54625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 txBox="1"/>
          <p:nvPr/>
        </p:nvSpPr>
        <p:spPr>
          <a:xfrm>
            <a:off x="440598" y="2031918"/>
            <a:ext cx="1191352" cy="4308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1" i="0" lang="es-AR" sz="2200" u="none" cap="none" strike="noStrike">
                <a:solidFill>
                  <a:srgbClr val="5065A7"/>
                </a:solidFill>
                <a:latin typeface="Lato"/>
                <a:ea typeface="Lato"/>
                <a:cs typeface="Lato"/>
                <a:sym typeface="Lato"/>
              </a:rPr>
              <a:t>TÍTULO</a:t>
            </a:r>
            <a:endParaRPr b="1" i="0" sz="2200" u="none" cap="none" strike="noStrike">
              <a:solidFill>
                <a:srgbClr val="5065A7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85" name="Google Shape;85;p13"/>
          <p:cNvSpPr txBox="1"/>
          <p:nvPr/>
        </p:nvSpPr>
        <p:spPr>
          <a:xfrm>
            <a:off x="6049379" y="2031917"/>
            <a:ext cx="1713931" cy="4308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1" i="0" lang="es-AR" sz="2200" u="none" cap="none" strike="noStrike">
                <a:solidFill>
                  <a:srgbClr val="5065A7"/>
                </a:solidFill>
                <a:latin typeface="Lato"/>
                <a:ea typeface="Lato"/>
                <a:cs typeface="Lato"/>
                <a:sym typeface="Lato"/>
              </a:rPr>
              <a:t>OBJETIVOS</a:t>
            </a:r>
            <a:endParaRPr b="1" i="0" sz="2200" u="none" cap="none" strike="noStrike">
              <a:solidFill>
                <a:srgbClr val="5065A7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86" name="Google Shape;86;p13"/>
          <p:cNvSpPr txBox="1"/>
          <p:nvPr/>
        </p:nvSpPr>
        <p:spPr>
          <a:xfrm>
            <a:off x="440598" y="4617052"/>
            <a:ext cx="2310248" cy="4308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1" i="0" lang="es-AR" sz="2200" u="none" cap="none" strike="noStrike">
                <a:solidFill>
                  <a:srgbClr val="5065A7"/>
                </a:solidFill>
                <a:latin typeface="Lato"/>
                <a:ea typeface="Lato"/>
                <a:cs typeface="Lato"/>
                <a:sym typeface="Lato"/>
              </a:rPr>
              <a:t>METODOLOGÍA</a:t>
            </a:r>
            <a:endParaRPr b="1" i="0" sz="2200" u="none" cap="none" strike="noStrike">
              <a:solidFill>
                <a:srgbClr val="5065A7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87" name="Google Shape;87;p13"/>
          <p:cNvSpPr txBox="1"/>
          <p:nvPr/>
        </p:nvSpPr>
        <p:spPr>
          <a:xfrm>
            <a:off x="11658160" y="4641119"/>
            <a:ext cx="4378122" cy="4308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1" i="0" lang="es-AR" sz="2200" u="none" cap="none" strike="noStrike">
                <a:solidFill>
                  <a:srgbClr val="5065A7"/>
                </a:solidFill>
                <a:latin typeface="Lato"/>
                <a:ea typeface="Lato"/>
                <a:cs typeface="Lato"/>
                <a:sym typeface="Lato"/>
              </a:rPr>
              <a:t>CONCLUSIONES/ RESULTADOS</a:t>
            </a:r>
            <a:endParaRPr b="1" i="0" sz="2200" u="none" cap="none" strike="noStrike">
              <a:solidFill>
                <a:srgbClr val="5065A7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88" name="Google Shape;88;p13"/>
          <p:cNvSpPr txBox="1"/>
          <p:nvPr/>
        </p:nvSpPr>
        <p:spPr>
          <a:xfrm>
            <a:off x="11658160" y="2031917"/>
            <a:ext cx="2117887" cy="4308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1" i="0" lang="es-AR" sz="2200" u="none" cap="none" strike="noStrike">
                <a:solidFill>
                  <a:srgbClr val="5065A7"/>
                </a:solidFill>
                <a:latin typeface="Lato"/>
                <a:ea typeface="Lato"/>
                <a:cs typeface="Lato"/>
                <a:sym typeface="Lato"/>
              </a:rPr>
              <a:t>BIBLIOGRAFÍA</a:t>
            </a:r>
            <a:endParaRPr b="1" i="0" sz="2200" u="none" cap="none" strike="noStrike">
              <a:solidFill>
                <a:srgbClr val="5065A7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89" name="Google Shape;89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322378" y="9136282"/>
            <a:ext cx="2514453" cy="1071318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13"/>
          <p:cNvSpPr txBox="1"/>
          <p:nvPr/>
        </p:nvSpPr>
        <p:spPr>
          <a:xfrm>
            <a:off x="13916216" y="925338"/>
            <a:ext cx="2495923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s-AR" sz="1600" u="none" cap="none" strike="noStrike">
                <a:solidFill>
                  <a:srgbClr val="5065A7"/>
                </a:solidFill>
                <a:latin typeface="Calibri"/>
                <a:ea typeface="Calibri"/>
                <a:cs typeface="Calibri"/>
                <a:sym typeface="Calibri"/>
              </a:rPr>
              <a:t>Autor/es: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s-AR" sz="1600" u="none" cap="none" strike="noStrike">
                <a:solidFill>
                  <a:srgbClr val="5065A7"/>
                </a:solidFill>
                <a:latin typeface="Calibri"/>
                <a:ea typeface="Calibri"/>
                <a:cs typeface="Calibri"/>
                <a:sym typeface="Calibri"/>
              </a:rPr>
              <a:t>Director: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s-AR" sz="1600" u="none" cap="none" strike="noStrike">
                <a:solidFill>
                  <a:srgbClr val="5065A7"/>
                </a:solidFill>
                <a:latin typeface="Calibri"/>
                <a:ea typeface="Calibri"/>
                <a:cs typeface="Calibri"/>
                <a:sym typeface="Calibri"/>
              </a:rPr>
              <a:t>Filiación:</a:t>
            </a:r>
            <a:endParaRPr b="0" i="0" sz="1600" u="none" cap="none" strike="noStrike">
              <a:solidFill>
                <a:srgbClr val="5065A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91" name="Google Shape;91;p13"/>
          <p:cNvCxnSpPr/>
          <p:nvPr/>
        </p:nvCxnSpPr>
        <p:spPr>
          <a:xfrm flipH="1">
            <a:off x="13896760" y="898417"/>
            <a:ext cx="19456" cy="830005"/>
          </a:xfrm>
          <a:prstGeom prst="straightConnector1">
            <a:avLst/>
          </a:prstGeom>
          <a:noFill/>
          <a:ln cap="flat" cmpd="sng" w="9525">
            <a:solidFill>
              <a:srgbClr val="C48CC4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92" name="Google Shape;92;p13"/>
          <p:cNvSpPr txBox="1"/>
          <p:nvPr/>
        </p:nvSpPr>
        <p:spPr>
          <a:xfrm>
            <a:off x="13916216" y="313642"/>
            <a:ext cx="2495923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rgbClr val="5065A7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s-AR" sz="1600" u="none" cap="none" strike="noStrike">
                <a:solidFill>
                  <a:srgbClr val="5065A7"/>
                </a:solidFill>
                <a:latin typeface="Calibri"/>
                <a:ea typeface="Calibri"/>
                <a:cs typeface="Calibri"/>
                <a:sym typeface="Calibri"/>
              </a:rPr>
              <a:t>CÓDIGO ASIGNADO: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" name="Google Shape;93;p13"/>
          <p:cNvSpPr/>
          <p:nvPr/>
        </p:nvSpPr>
        <p:spPr>
          <a:xfrm>
            <a:off x="440598" y="2462804"/>
            <a:ext cx="4953037" cy="45719"/>
          </a:xfrm>
          <a:prstGeom prst="rect">
            <a:avLst/>
          </a:prstGeom>
          <a:solidFill>
            <a:srgbClr val="A0C5C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97"/>
              <a:buFont typeface="Arial"/>
              <a:buNone/>
            </a:pPr>
            <a:r>
              <a:t/>
            </a:r>
            <a:endParaRPr b="0" i="0" sz="2697" u="none" cap="none" strike="noStrike">
              <a:solidFill>
                <a:srgbClr val="5065A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p13"/>
          <p:cNvSpPr/>
          <p:nvPr/>
        </p:nvSpPr>
        <p:spPr>
          <a:xfrm>
            <a:off x="6049379" y="2462803"/>
            <a:ext cx="4953037" cy="45719"/>
          </a:xfrm>
          <a:prstGeom prst="rect">
            <a:avLst/>
          </a:prstGeom>
          <a:solidFill>
            <a:srgbClr val="A0C5C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97"/>
              <a:buFont typeface="Arial"/>
              <a:buNone/>
            </a:pPr>
            <a:r>
              <a:t/>
            </a:r>
            <a:endParaRPr b="0" i="0" sz="2697" u="none" cap="none" strike="noStrike">
              <a:solidFill>
                <a:srgbClr val="5065A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p13"/>
          <p:cNvSpPr/>
          <p:nvPr/>
        </p:nvSpPr>
        <p:spPr>
          <a:xfrm>
            <a:off x="11658160" y="2439943"/>
            <a:ext cx="4953037" cy="45719"/>
          </a:xfrm>
          <a:prstGeom prst="rect">
            <a:avLst/>
          </a:prstGeom>
          <a:solidFill>
            <a:srgbClr val="A0C5C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97"/>
              <a:buFont typeface="Arial"/>
              <a:buNone/>
            </a:pPr>
            <a:r>
              <a:t/>
            </a:r>
            <a:endParaRPr b="0" i="0" sz="2697" u="none" cap="none" strike="noStrike">
              <a:solidFill>
                <a:srgbClr val="5065A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13"/>
          <p:cNvSpPr/>
          <p:nvPr/>
        </p:nvSpPr>
        <p:spPr>
          <a:xfrm>
            <a:off x="11658160" y="5049147"/>
            <a:ext cx="4953037" cy="45719"/>
          </a:xfrm>
          <a:prstGeom prst="rect">
            <a:avLst/>
          </a:prstGeom>
          <a:solidFill>
            <a:srgbClr val="A0C5C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97"/>
              <a:buFont typeface="Arial"/>
              <a:buNone/>
            </a:pPr>
            <a:r>
              <a:t/>
            </a:r>
            <a:endParaRPr b="0" i="0" sz="2697" u="none" cap="none" strike="noStrike">
              <a:solidFill>
                <a:srgbClr val="5065A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13"/>
          <p:cNvSpPr/>
          <p:nvPr/>
        </p:nvSpPr>
        <p:spPr>
          <a:xfrm flipH="1" rot="10800000">
            <a:off x="440597" y="5049146"/>
            <a:ext cx="10561819" cy="45719"/>
          </a:xfrm>
          <a:prstGeom prst="rect">
            <a:avLst/>
          </a:prstGeom>
          <a:solidFill>
            <a:srgbClr val="A0C5C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97"/>
              <a:buFont typeface="Arial"/>
              <a:buNone/>
            </a:pPr>
            <a:r>
              <a:t/>
            </a:r>
            <a:endParaRPr b="0" i="0" sz="2697" u="none" cap="none" strike="noStrike">
              <a:solidFill>
                <a:srgbClr val="5065A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8" name="Google Shape;98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95424" y="180483"/>
            <a:ext cx="3325567" cy="1498162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Google Shape;99;p13"/>
          <p:cNvSpPr txBox="1"/>
          <p:nvPr/>
        </p:nvSpPr>
        <p:spPr>
          <a:xfrm>
            <a:off x="1820650" y="282775"/>
            <a:ext cx="3000000" cy="44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1" i="0" lang="es-AR" sz="800" u="none" cap="none" strike="noStrike">
                <a:solidFill>
                  <a:srgbClr val="002863"/>
                </a:solidFill>
                <a:latin typeface="Lato"/>
                <a:ea typeface="Lato"/>
                <a:cs typeface="Lato"/>
                <a:sym typeface="Lato"/>
              </a:rPr>
              <a:t>XXVIII Encuentro de Jóvenes Jóvenes Investigadores</a:t>
            </a:r>
            <a:endParaRPr b="1" i="0" sz="800" u="none" cap="none" strike="noStrike">
              <a:solidFill>
                <a:srgbClr val="002863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s-AR" sz="800" u="none" cap="none" strike="noStrike">
                <a:solidFill>
                  <a:srgbClr val="002863"/>
                </a:solidFill>
                <a:latin typeface="Lato"/>
                <a:ea typeface="Lato"/>
                <a:cs typeface="Lato"/>
                <a:sym typeface="Lato"/>
              </a:rPr>
              <a:t>1</a:t>
            </a:r>
            <a:r>
              <a:rPr lang="es-AR" sz="800">
                <a:solidFill>
                  <a:srgbClr val="002863"/>
                </a:solidFill>
                <a:latin typeface="Lato"/>
                <a:ea typeface="Lato"/>
                <a:cs typeface="Lato"/>
                <a:sym typeface="Lato"/>
              </a:rPr>
              <a:t>0</a:t>
            </a:r>
            <a:r>
              <a:rPr b="0" i="0" lang="es-AR" sz="800" u="none" cap="none" strike="noStrike">
                <a:solidFill>
                  <a:srgbClr val="002863"/>
                </a:solidFill>
                <a:latin typeface="Lato"/>
                <a:ea typeface="Lato"/>
                <a:cs typeface="Lato"/>
                <a:sym typeface="Lato"/>
              </a:rPr>
              <a:t> al 1</a:t>
            </a:r>
            <a:r>
              <a:rPr lang="es-AR" sz="800">
                <a:solidFill>
                  <a:srgbClr val="002863"/>
                </a:solidFill>
                <a:latin typeface="Lato"/>
                <a:ea typeface="Lato"/>
                <a:cs typeface="Lato"/>
                <a:sym typeface="Lato"/>
              </a:rPr>
              <a:t>3</a:t>
            </a:r>
            <a:r>
              <a:rPr b="0" i="0" lang="es-AR" sz="800" u="none" cap="none" strike="noStrike">
                <a:solidFill>
                  <a:srgbClr val="002863"/>
                </a:solidFill>
                <a:latin typeface="Lato"/>
                <a:ea typeface="Lato"/>
                <a:cs typeface="Lato"/>
                <a:sym typeface="Lato"/>
              </a:rPr>
              <a:t> de </a:t>
            </a:r>
            <a:r>
              <a:rPr lang="es-AR" sz="800">
                <a:solidFill>
                  <a:srgbClr val="002863"/>
                </a:solidFill>
                <a:latin typeface="Lato"/>
                <a:ea typeface="Lato"/>
                <a:cs typeface="Lato"/>
                <a:sym typeface="Lato"/>
              </a:rPr>
              <a:t>noviem</a:t>
            </a:r>
            <a:r>
              <a:rPr b="0" i="0" lang="es-AR" sz="800" u="none" cap="none" strike="noStrike">
                <a:solidFill>
                  <a:srgbClr val="002863"/>
                </a:solidFill>
                <a:latin typeface="Lato"/>
                <a:ea typeface="Lato"/>
                <a:cs typeface="Lato"/>
                <a:sym typeface="Lato"/>
              </a:rPr>
              <a:t>bre de 2025 | Santa Fe Argentina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Tema de Office">
  <a:themeElements>
    <a:clrScheme name="Tema de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