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60013"/>
  <p:notesSz cx="6858000" cy="9144000"/>
  <p:defaultTextStyle>
    <a:defPPr>
      <a:defRPr lang="en-US"/>
    </a:defPPr>
    <a:lvl1pPr marL="0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1pPr>
    <a:lvl2pPr marL="685114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2pPr>
    <a:lvl3pPr marL="1370228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3pPr>
    <a:lvl4pPr marL="2055343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4pPr>
    <a:lvl5pPr marL="2740457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5pPr>
    <a:lvl6pPr marL="3425571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6pPr>
    <a:lvl7pPr marL="4110685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7pPr>
    <a:lvl8pPr marL="4795799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8pPr>
    <a:lvl9pPr marL="5480914" algn="l" defTabSz="1370228" rtl="0" eaLnBrk="1" latinLnBrk="0" hangingPunct="1">
      <a:defRPr sz="26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8CC4"/>
    <a:srgbClr val="5065A7"/>
    <a:srgbClr val="5065A6"/>
    <a:srgbClr val="FFFFFF"/>
    <a:srgbClr val="BACA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79128"/>
            <a:ext cx="13716000" cy="3572005"/>
          </a:xfrm>
        </p:spPr>
        <p:txBody>
          <a:bodyPr anchor="b"/>
          <a:lstStyle>
            <a:lvl1pPr algn="ctr">
              <a:defRPr sz="89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388883"/>
            <a:ext cx="13716000" cy="2477127"/>
          </a:xfrm>
        </p:spPr>
        <p:txBody>
          <a:bodyPr/>
          <a:lstStyle>
            <a:lvl1pPr marL="0" indent="0" algn="ctr">
              <a:buNone/>
              <a:defRPr sz="3591"/>
            </a:lvl1pPr>
            <a:lvl2pPr marL="684017" indent="0" algn="ctr">
              <a:buNone/>
              <a:defRPr sz="2992"/>
            </a:lvl2pPr>
            <a:lvl3pPr marL="1368034" indent="0" algn="ctr">
              <a:buNone/>
              <a:defRPr sz="2693"/>
            </a:lvl3pPr>
            <a:lvl4pPr marL="2052051" indent="0" algn="ctr">
              <a:buNone/>
              <a:defRPr sz="2394"/>
            </a:lvl4pPr>
            <a:lvl5pPr marL="2736068" indent="0" algn="ctr">
              <a:buNone/>
              <a:defRPr sz="2394"/>
            </a:lvl5pPr>
            <a:lvl6pPr marL="3420085" indent="0" algn="ctr">
              <a:buNone/>
              <a:defRPr sz="2394"/>
            </a:lvl6pPr>
            <a:lvl7pPr marL="4104102" indent="0" algn="ctr">
              <a:buNone/>
              <a:defRPr sz="2394"/>
            </a:lvl7pPr>
            <a:lvl8pPr marL="4788118" indent="0" algn="ctr">
              <a:buNone/>
              <a:defRPr sz="2394"/>
            </a:lvl8pPr>
            <a:lvl9pPr marL="5472135" indent="0" algn="ctr">
              <a:buNone/>
              <a:defRPr sz="2394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66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0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6251"/>
            <a:ext cx="3943350" cy="86948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6251"/>
            <a:ext cx="11601450" cy="869488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4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099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57880"/>
            <a:ext cx="15773400" cy="4267880"/>
          </a:xfrm>
        </p:spPr>
        <p:txBody>
          <a:bodyPr anchor="b"/>
          <a:lstStyle>
            <a:lvl1pPr>
              <a:defRPr sz="8977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66135"/>
            <a:ext cx="15773400" cy="2244377"/>
          </a:xfrm>
        </p:spPr>
        <p:txBody>
          <a:bodyPr/>
          <a:lstStyle>
            <a:lvl1pPr marL="0" indent="0">
              <a:buNone/>
              <a:defRPr sz="3591">
                <a:solidFill>
                  <a:schemeClr val="tx1">
                    <a:tint val="75000"/>
                  </a:schemeClr>
                </a:solidFill>
              </a:defRPr>
            </a:lvl1pPr>
            <a:lvl2pPr marL="684017" indent="0">
              <a:buNone/>
              <a:defRPr sz="2992">
                <a:solidFill>
                  <a:schemeClr val="tx1">
                    <a:tint val="75000"/>
                  </a:schemeClr>
                </a:solidFill>
              </a:defRPr>
            </a:lvl2pPr>
            <a:lvl3pPr marL="1368034" indent="0">
              <a:buNone/>
              <a:defRPr sz="2693">
                <a:solidFill>
                  <a:schemeClr val="tx1">
                    <a:tint val="75000"/>
                  </a:schemeClr>
                </a:solidFill>
              </a:defRPr>
            </a:lvl3pPr>
            <a:lvl4pPr marL="2052051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4pPr>
            <a:lvl5pPr marL="273606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5pPr>
            <a:lvl6pPr marL="342008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6pPr>
            <a:lvl7pPr marL="4104102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7pPr>
            <a:lvl8pPr marL="478811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8pPr>
            <a:lvl9pPr marL="5472135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2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1253"/>
            <a:ext cx="7772400" cy="65098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1253"/>
            <a:ext cx="7772400" cy="65098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5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6252"/>
            <a:ext cx="15773400" cy="198312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15129"/>
            <a:ext cx="7736681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47755"/>
            <a:ext cx="7736681" cy="55123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15129"/>
            <a:ext cx="7774782" cy="1232626"/>
          </a:xfrm>
        </p:spPr>
        <p:txBody>
          <a:bodyPr anchor="b"/>
          <a:lstStyle>
            <a:lvl1pPr marL="0" indent="0">
              <a:buNone/>
              <a:defRPr sz="3591" b="1"/>
            </a:lvl1pPr>
            <a:lvl2pPr marL="684017" indent="0">
              <a:buNone/>
              <a:defRPr sz="2992" b="1"/>
            </a:lvl2pPr>
            <a:lvl3pPr marL="1368034" indent="0">
              <a:buNone/>
              <a:defRPr sz="2693" b="1"/>
            </a:lvl3pPr>
            <a:lvl4pPr marL="2052051" indent="0">
              <a:buNone/>
              <a:defRPr sz="2394" b="1"/>
            </a:lvl4pPr>
            <a:lvl5pPr marL="2736068" indent="0">
              <a:buNone/>
              <a:defRPr sz="2394" b="1"/>
            </a:lvl5pPr>
            <a:lvl6pPr marL="3420085" indent="0">
              <a:buNone/>
              <a:defRPr sz="2394" b="1"/>
            </a:lvl6pPr>
            <a:lvl7pPr marL="4104102" indent="0">
              <a:buNone/>
              <a:defRPr sz="2394" b="1"/>
            </a:lvl7pPr>
            <a:lvl8pPr marL="4788118" indent="0">
              <a:buNone/>
              <a:defRPr sz="2394" b="1"/>
            </a:lvl8pPr>
            <a:lvl9pPr marL="5472135" indent="0">
              <a:buNone/>
              <a:defRPr sz="2394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47755"/>
            <a:ext cx="7774782" cy="55123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4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96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5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4001"/>
            <a:ext cx="5898356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77253"/>
            <a:ext cx="9258300" cy="7291259"/>
          </a:xfrm>
        </p:spPr>
        <p:txBody>
          <a:bodyPr/>
          <a:lstStyle>
            <a:lvl1pPr>
              <a:defRPr sz="4788"/>
            </a:lvl1pPr>
            <a:lvl2pPr>
              <a:defRPr sz="4189"/>
            </a:lvl2pPr>
            <a:lvl3pPr>
              <a:defRPr sz="3591"/>
            </a:lvl3pPr>
            <a:lvl4pPr>
              <a:defRPr sz="2992"/>
            </a:lvl4pPr>
            <a:lvl5pPr>
              <a:defRPr sz="2992"/>
            </a:lvl5pPr>
            <a:lvl6pPr>
              <a:defRPr sz="2992"/>
            </a:lvl6pPr>
            <a:lvl7pPr>
              <a:defRPr sz="2992"/>
            </a:lvl7pPr>
            <a:lvl8pPr>
              <a:defRPr sz="2992"/>
            </a:lvl8pPr>
            <a:lvl9pPr>
              <a:defRPr sz="2992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78004"/>
            <a:ext cx="5898356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5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4001"/>
            <a:ext cx="5898356" cy="2394003"/>
          </a:xfrm>
        </p:spPr>
        <p:txBody>
          <a:bodyPr anchor="b"/>
          <a:lstStyle>
            <a:lvl1pPr>
              <a:defRPr sz="4788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77253"/>
            <a:ext cx="9258300" cy="7291259"/>
          </a:xfrm>
        </p:spPr>
        <p:txBody>
          <a:bodyPr anchor="t"/>
          <a:lstStyle>
            <a:lvl1pPr marL="0" indent="0">
              <a:buNone/>
              <a:defRPr sz="4788"/>
            </a:lvl1pPr>
            <a:lvl2pPr marL="684017" indent="0">
              <a:buNone/>
              <a:defRPr sz="4189"/>
            </a:lvl2pPr>
            <a:lvl3pPr marL="1368034" indent="0">
              <a:buNone/>
              <a:defRPr sz="3591"/>
            </a:lvl3pPr>
            <a:lvl4pPr marL="2052051" indent="0">
              <a:buNone/>
              <a:defRPr sz="2992"/>
            </a:lvl4pPr>
            <a:lvl5pPr marL="2736068" indent="0">
              <a:buNone/>
              <a:defRPr sz="2992"/>
            </a:lvl5pPr>
            <a:lvl6pPr marL="3420085" indent="0">
              <a:buNone/>
              <a:defRPr sz="2992"/>
            </a:lvl6pPr>
            <a:lvl7pPr marL="4104102" indent="0">
              <a:buNone/>
              <a:defRPr sz="2992"/>
            </a:lvl7pPr>
            <a:lvl8pPr marL="4788118" indent="0">
              <a:buNone/>
              <a:defRPr sz="2992"/>
            </a:lvl8pPr>
            <a:lvl9pPr marL="5472135" indent="0">
              <a:buNone/>
              <a:defRPr sz="2992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78004"/>
            <a:ext cx="5898356" cy="5702383"/>
          </a:xfrm>
        </p:spPr>
        <p:txBody>
          <a:bodyPr/>
          <a:lstStyle>
            <a:lvl1pPr marL="0" indent="0">
              <a:buNone/>
              <a:defRPr sz="2394"/>
            </a:lvl1pPr>
            <a:lvl2pPr marL="684017" indent="0">
              <a:buNone/>
              <a:defRPr sz="2095"/>
            </a:lvl2pPr>
            <a:lvl3pPr marL="1368034" indent="0">
              <a:buNone/>
              <a:defRPr sz="1795"/>
            </a:lvl3pPr>
            <a:lvl4pPr marL="2052051" indent="0">
              <a:buNone/>
              <a:defRPr sz="1496"/>
            </a:lvl4pPr>
            <a:lvl5pPr marL="2736068" indent="0">
              <a:buNone/>
              <a:defRPr sz="1496"/>
            </a:lvl5pPr>
            <a:lvl6pPr marL="3420085" indent="0">
              <a:buNone/>
              <a:defRPr sz="1496"/>
            </a:lvl6pPr>
            <a:lvl7pPr marL="4104102" indent="0">
              <a:buNone/>
              <a:defRPr sz="1496"/>
            </a:lvl7pPr>
            <a:lvl8pPr marL="4788118" indent="0">
              <a:buNone/>
              <a:defRPr sz="1496"/>
            </a:lvl8pPr>
            <a:lvl9pPr marL="5472135" indent="0">
              <a:buNone/>
              <a:defRPr sz="1496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3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1253"/>
            <a:ext cx="15773400" cy="650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F8491-B2D4-4C7C-85DC-DF43100DB423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9DB9E-A37E-4A51-BEE6-7FF98CFEC0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0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68034" rtl="0" eaLnBrk="1" latinLnBrk="0" hangingPunct="1">
        <a:lnSpc>
          <a:spcPct val="90000"/>
        </a:lnSpc>
        <a:spcBef>
          <a:spcPct val="0"/>
        </a:spcBef>
        <a:buNone/>
        <a:defRPr sz="658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8" indent="-342008" algn="l" defTabSz="1368034" rtl="0" eaLnBrk="1" latinLnBrk="0" hangingPunct="1">
        <a:lnSpc>
          <a:spcPct val="90000"/>
        </a:lnSpc>
        <a:spcBef>
          <a:spcPts val="1496"/>
        </a:spcBef>
        <a:buFont typeface="Arial" panose="020B0604020202020204" pitchFamily="34" charset="0"/>
        <a:buChar char="•"/>
        <a:defRPr sz="4189" kern="1200">
          <a:solidFill>
            <a:schemeClr val="tx1"/>
          </a:solidFill>
          <a:latin typeface="+mn-lt"/>
          <a:ea typeface="+mn-ea"/>
          <a:cs typeface="+mn-cs"/>
        </a:defRPr>
      </a:lvl1pPr>
      <a:lvl2pPr marL="1026025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591" kern="1200">
          <a:solidFill>
            <a:schemeClr val="tx1"/>
          </a:solidFill>
          <a:latin typeface="+mn-lt"/>
          <a:ea typeface="+mn-ea"/>
          <a:cs typeface="+mn-cs"/>
        </a:defRPr>
      </a:lvl2pPr>
      <a:lvl3pPr marL="1710042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992" kern="1200">
          <a:solidFill>
            <a:schemeClr val="tx1"/>
          </a:solidFill>
          <a:latin typeface="+mn-lt"/>
          <a:ea typeface="+mn-ea"/>
          <a:cs typeface="+mn-cs"/>
        </a:defRPr>
      </a:lvl3pPr>
      <a:lvl4pPr marL="2394059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3078076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762093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446110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5130127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814144" indent="-342008" algn="l" defTabSz="1368034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17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2pPr>
      <a:lvl3pPr marL="1368034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3pPr>
      <a:lvl4pPr marL="2052051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4pPr>
      <a:lvl5pPr marL="273606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5pPr>
      <a:lvl6pPr marL="342008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6pPr>
      <a:lvl7pPr marL="4104102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7pPr>
      <a:lvl8pPr marL="4788118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8pPr>
      <a:lvl9pPr marL="5472135" algn="l" defTabSz="1368034" rtl="0" eaLnBrk="1" latinLnBrk="0" hangingPunct="1">
        <a:defRPr sz="26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24"/>
          <p:cNvSpPr txBox="1"/>
          <p:nvPr/>
        </p:nvSpPr>
        <p:spPr>
          <a:xfrm>
            <a:off x="440598" y="2031918"/>
            <a:ext cx="11913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5065A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TÍTULO</a:t>
            </a:r>
            <a:endParaRPr lang="en-US" sz="2200" b="1" dirty="0">
              <a:solidFill>
                <a:srgbClr val="5065A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6049379" y="2031917"/>
            <a:ext cx="17139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5065A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OBJETIVOS</a:t>
            </a:r>
            <a:endParaRPr lang="en-US" sz="2200" b="1" dirty="0">
              <a:solidFill>
                <a:srgbClr val="5065A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440598" y="4617052"/>
            <a:ext cx="2310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5065A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METODOLOGÍA</a:t>
            </a:r>
            <a:endParaRPr lang="en-US" sz="2200" b="1" dirty="0">
              <a:solidFill>
                <a:srgbClr val="5065A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11658160" y="4641119"/>
            <a:ext cx="437812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5065A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CONCLUSIONES/ RESULTADOS</a:t>
            </a:r>
            <a:endParaRPr lang="en-US" sz="2200" b="1" dirty="0">
              <a:solidFill>
                <a:srgbClr val="5065A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11658160" y="2031917"/>
            <a:ext cx="21178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>
                <a:solidFill>
                  <a:srgbClr val="5065A7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BIBLIOGRAFÍA</a:t>
            </a:r>
            <a:endParaRPr lang="en-US" sz="2200" b="1" dirty="0">
              <a:solidFill>
                <a:srgbClr val="5065A7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5" name="Imagen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378" y="9136282"/>
            <a:ext cx="2514453" cy="1071318"/>
          </a:xfrm>
          <a:prstGeom prst="rect">
            <a:avLst/>
          </a:prstGeom>
        </p:spPr>
      </p:pic>
      <p:sp>
        <p:nvSpPr>
          <p:cNvPr id="36" name="CuadroTexto 35"/>
          <p:cNvSpPr txBox="1"/>
          <p:nvPr/>
        </p:nvSpPr>
        <p:spPr>
          <a:xfrm>
            <a:off x="13916216" y="925338"/>
            <a:ext cx="2495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>
                <a:solidFill>
                  <a:srgbClr val="5065A7"/>
                </a:solidFill>
              </a:rPr>
              <a:t>Autor/es:</a:t>
            </a:r>
          </a:p>
          <a:p>
            <a:r>
              <a:rPr lang="es-AR" sz="1600" dirty="0" smtClean="0">
                <a:solidFill>
                  <a:srgbClr val="5065A7"/>
                </a:solidFill>
              </a:rPr>
              <a:t>Director:</a:t>
            </a:r>
          </a:p>
          <a:p>
            <a:r>
              <a:rPr lang="es-AR" sz="1600" dirty="0" smtClean="0">
                <a:solidFill>
                  <a:srgbClr val="5065A7"/>
                </a:solidFill>
              </a:rPr>
              <a:t>Filiación:</a:t>
            </a:r>
            <a:endParaRPr lang="en-US" sz="1600" dirty="0">
              <a:solidFill>
                <a:srgbClr val="5065A7"/>
              </a:solidFill>
            </a:endParaRPr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13896760" y="898417"/>
            <a:ext cx="19456" cy="830005"/>
          </a:xfrm>
          <a:prstGeom prst="line">
            <a:avLst/>
          </a:prstGeom>
          <a:ln>
            <a:solidFill>
              <a:srgbClr val="C48C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Texto 37"/>
          <p:cNvSpPr txBox="1"/>
          <p:nvPr/>
        </p:nvSpPr>
        <p:spPr>
          <a:xfrm>
            <a:off x="13916216" y="313642"/>
            <a:ext cx="2495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1600" dirty="0" smtClean="0">
              <a:solidFill>
                <a:srgbClr val="5065A7"/>
              </a:solidFill>
            </a:endParaRPr>
          </a:p>
          <a:p>
            <a:r>
              <a:rPr lang="es-AR" sz="1600" dirty="0" smtClean="0">
                <a:solidFill>
                  <a:srgbClr val="5065A7"/>
                </a:solidFill>
              </a:rPr>
              <a:t>CÓDIGO ASIGNADO: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440598" y="2462804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6049379" y="2462803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11658160" y="2439943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11658160" y="5049147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sp>
        <p:nvSpPr>
          <p:cNvPr id="43" name="Rectángulo 42"/>
          <p:cNvSpPr/>
          <p:nvPr/>
        </p:nvSpPr>
        <p:spPr>
          <a:xfrm flipV="1">
            <a:off x="440597" y="5049146"/>
            <a:ext cx="10561819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65A7"/>
              </a:solidFill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4" y="180483"/>
            <a:ext cx="3325567" cy="149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1855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16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4</cp:revision>
  <dcterms:created xsi:type="dcterms:W3CDTF">2019-08-21T15:13:07Z</dcterms:created>
  <dcterms:modified xsi:type="dcterms:W3CDTF">2023-05-19T16:07:26Z</dcterms:modified>
</cp:coreProperties>
</file>