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60013"/>
  <p:notesSz cx="6858000" cy="9144000"/>
  <p:defaultTextStyle>
    <a:defPPr>
      <a:defRPr lang="en-US"/>
    </a:defPPr>
    <a:lvl1pPr marL="0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1pPr>
    <a:lvl2pPr marL="6851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2pPr>
    <a:lvl3pPr marL="1370228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3pPr>
    <a:lvl4pPr marL="2055343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4pPr>
    <a:lvl5pPr marL="2740457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5pPr>
    <a:lvl6pPr marL="3425571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6pPr>
    <a:lvl7pPr marL="4110685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7pPr>
    <a:lvl8pPr marL="4795799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8pPr>
    <a:lvl9pPr marL="54809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A3A4"/>
    <a:srgbClr val="8E248F"/>
    <a:srgbClr val="AD5899"/>
    <a:srgbClr val="DC9600"/>
    <a:srgbClr val="659FA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79128"/>
            <a:ext cx="13716000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88883"/>
            <a:ext cx="13716000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2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6251"/>
            <a:ext cx="3943350" cy="8694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6251"/>
            <a:ext cx="11601450" cy="869488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9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2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57880"/>
            <a:ext cx="15773400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66135"/>
            <a:ext cx="15773400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>
                    <a:tint val="75000"/>
                  </a:schemeClr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6252"/>
            <a:ext cx="15773400" cy="19831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15129"/>
            <a:ext cx="7736681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47755"/>
            <a:ext cx="7736681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15129"/>
            <a:ext cx="7774782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47755"/>
            <a:ext cx="7774782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77253"/>
            <a:ext cx="9258300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77253"/>
            <a:ext cx="9258300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6E8AE-4449-4C6F-95AC-182F3135540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F67F-5E3C-4C50-A574-6D78B4B24B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rgbClr val="8E248F"/>
                </a:solidFill>
              </a:rPr>
              <a:t>Autor/es:</a:t>
            </a:r>
          </a:p>
          <a:p>
            <a:r>
              <a:rPr lang="es-AR" sz="1600" dirty="0" smtClean="0">
                <a:solidFill>
                  <a:srgbClr val="8E248F"/>
                </a:solidFill>
              </a:rPr>
              <a:t>Director:</a:t>
            </a:r>
          </a:p>
          <a:p>
            <a:r>
              <a:rPr lang="es-AR" sz="1600" dirty="0" smtClean="0">
                <a:solidFill>
                  <a:srgbClr val="8E248F"/>
                </a:solidFill>
              </a:rPr>
              <a:t>Filiación:</a:t>
            </a:r>
            <a:endParaRPr lang="en-US" sz="1600" dirty="0">
              <a:solidFill>
                <a:srgbClr val="8E248F"/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13896760" y="898417"/>
            <a:ext cx="19456" cy="830005"/>
          </a:xfrm>
          <a:prstGeom prst="line">
            <a:avLst/>
          </a:prstGeom>
          <a:ln>
            <a:solidFill>
              <a:srgbClr val="60A3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600" dirty="0" smtClean="0">
              <a:solidFill>
                <a:srgbClr val="8E248F"/>
              </a:solidFill>
            </a:endParaRPr>
          </a:p>
          <a:p>
            <a:r>
              <a:rPr lang="es-AR" sz="1600" dirty="0" smtClean="0">
                <a:solidFill>
                  <a:srgbClr val="8E248F"/>
                </a:solidFill>
              </a:rPr>
              <a:t>CÓDIGO ASIGNADO: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8E248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TÍTULO</a:t>
            </a:r>
            <a:endParaRPr lang="en-US" sz="2200" b="1" dirty="0">
              <a:solidFill>
                <a:srgbClr val="8E248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122019" y="2031917"/>
            <a:ext cx="2310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8E248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METODOLOGÍA</a:t>
            </a:r>
            <a:endParaRPr lang="en-US" sz="2200" b="1" dirty="0">
              <a:solidFill>
                <a:srgbClr val="8E248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40596" y="3868344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8E248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OBJETIVOS</a:t>
            </a:r>
            <a:endParaRPr lang="en-US" sz="2200" b="1" dirty="0">
              <a:solidFill>
                <a:srgbClr val="8E248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8122019" y="5689516"/>
            <a:ext cx="4378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8E248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CONCLUSIONES/ RESULTADOS</a:t>
            </a:r>
            <a:endParaRPr lang="en-US" sz="2200" b="1" dirty="0">
              <a:solidFill>
                <a:srgbClr val="8E248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40596" y="6965536"/>
            <a:ext cx="2142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1" dirty="0" smtClean="0">
                <a:solidFill>
                  <a:srgbClr val="8E248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BIBLIOGRAFÍA</a:t>
            </a:r>
            <a:endParaRPr lang="en-US" sz="2200" b="1" dirty="0">
              <a:solidFill>
                <a:srgbClr val="8E248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78" y="9136282"/>
            <a:ext cx="2514453" cy="1071318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440598" y="2462804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40596" y="4299231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40595" y="7541860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122019" y="2462804"/>
            <a:ext cx="9714812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122019" y="6120403"/>
            <a:ext cx="9714812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4" y="180483"/>
            <a:ext cx="3325567" cy="14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16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9</cp:revision>
  <dcterms:created xsi:type="dcterms:W3CDTF">2019-08-21T14:43:22Z</dcterms:created>
  <dcterms:modified xsi:type="dcterms:W3CDTF">2023-05-19T16:07:00Z</dcterms:modified>
</cp:coreProperties>
</file>