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0260000" cx="18288000"/>
  <p:notesSz cx="6858000" cy="9144000"/>
  <p:embeddedFontLst>
    <p:embeddedFont>
      <p:font typeface="Lato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qmlTsbhZQp5w3KAULj1kk+LWf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Lato-boldItalic.fntdata"/><Relationship Id="rId5" Type="http://schemas.openxmlformats.org/officeDocument/2006/relationships/slide" Target="slides/slide1.xml"/><Relationship Id="rId6" Type="http://schemas.openxmlformats.org/officeDocument/2006/relationships/font" Target="fonts/Lato-regular.fntdata"/><Relationship Id="rId7" Type="http://schemas.openxmlformats.org/officeDocument/2006/relationships/font" Target="fonts/Lato-bold.fntdata"/><Relationship Id="rId8" Type="http://schemas.openxmlformats.org/officeDocument/2006/relationships/font" Target="fonts/La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286000" y="1679128"/>
            <a:ext cx="13716000" cy="3572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977"/>
              <a:buFont typeface="Calibri"/>
              <a:buNone/>
              <a:defRPr sz="897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2286000" y="5388883"/>
            <a:ext cx="13716000" cy="2477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3591"/>
              <a:buNone/>
              <a:defRPr sz="3591"/>
            </a:lvl1pPr>
            <a:lvl2pPr lvl="1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None/>
              <a:defRPr sz="2992"/>
            </a:lvl2pPr>
            <a:lvl3pPr lvl="2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None/>
              <a:defRPr sz="2693"/>
            </a:lvl3pPr>
            <a:lvl4pPr lvl="3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4pPr>
            <a:lvl5pPr lvl="4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5pPr>
            <a:lvl6pPr lvl="5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6pPr>
            <a:lvl7pPr lvl="6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7pPr>
            <a:lvl8pPr lvl="7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8pPr>
            <a:lvl9pPr lvl="8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5889058" y="-1900505"/>
            <a:ext cx="6509884" cy="15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0711582" y="2922020"/>
            <a:ext cx="8694887" cy="3943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710582" y="-907030"/>
            <a:ext cx="8694887" cy="1160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257300" y="2731253"/>
            <a:ext cx="15773400" cy="6509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247775" y="2557880"/>
            <a:ext cx="15773400" cy="42678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977"/>
              <a:buFont typeface="Calibri"/>
              <a:buNone/>
              <a:defRPr sz="897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247775" y="6866135"/>
            <a:ext cx="15773400" cy="22443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rgbClr val="888888"/>
              </a:buClr>
              <a:buSzPts val="3591"/>
              <a:buNone/>
              <a:defRPr sz="3591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992"/>
              <a:buNone/>
              <a:defRPr sz="2992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693"/>
              <a:buNone/>
              <a:defRPr sz="2693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257300" y="2731253"/>
            <a:ext cx="7772400" cy="6509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9258300" y="2731253"/>
            <a:ext cx="7772400" cy="6509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259682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259683" y="2515129"/>
            <a:ext cx="7736681" cy="1232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3591"/>
              <a:buNone/>
              <a:defRPr b="1" sz="3591"/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None/>
              <a:defRPr b="1" sz="2992"/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None/>
              <a:defRPr b="1" sz="2693"/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259683" y="3747755"/>
            <a:ext cx="7736681" cy="55123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9258300" y="2515129"/>
            <a:ext cx="7774782" cy="1232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3591"/>
              <a:buNone/>
              <a:defRPr b="1" sz="3591"/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None/>
              <a:defRPr b="1" sz="2992"/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None/>
              <a:defRPr b="1" sz="2693"/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9258300" y="3747755"/>
            <a:ext cx="7774782" cy="55123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259683" y="684001"/>
            <a:ext cx="5898356" cy="23940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88"/>
              <a:buFont typeface="Calibri"/>
              <a:buNone/>
              <a:defRPr sz="478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7774782" y="1477253"/>
            <a:ext cx="9258300" cy="7291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2638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4788"/>
              <a:buChar char="•"/>
              <a:defRPr sz="4788"/>
            </a:lvl1pPr>
            <a:lvl2pPr indent="-494601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4189"/>
              <a:buChar char="•"/>
              <a:defRPr sz="4189"/>
            </a:lvl2pPr>
            <a:lvl3pPr indent="-456628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3591"/>
              <a:buChar char="•"/>
              <a:defRPr sz="3591"/>
            </a:lvl3pPr>
            <a:lvl4pPr indent="-418592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4pPr>
            <a:lvl5pPr indent="-418592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5pPr>
            <a:lvl6pPr indent="-418592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6pPr>
            <a:lvl7pPr indent="-418592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7pPr>
            <a:lvl8pPr indent="-418592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8pPr>
            <a:lvl9pPr indent="-418591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259683" y="3078004"/>
            <a:ext cx="5898356" cy="57023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095"/>
              <a:buNone/>
              <a:defRPr sz="2095"/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795"/>
              <a:buNone/>
              <a:defRPr sz="1795"/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259683" y="684001"/>
            <a:ext cx="5898356" cy="23940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88"/>
              <a:buFont typeface="Calibri"/>
              <a:buNone/>
              <a:defRPr sz="478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7774782" y="1477253"/>
            <a:ext cx="9258300" cy="729125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259683" y="3078004"/>
            <a:ext cx="5898356" cy="57023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095"/>
              <a:buNone/>
              <a:defRPr sz="2095"/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795"/>
              <a:buNone/>
              <a:defRPr sz="1795"/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583"/>
              <a:buFont typeface="Calibri"/>
              <a:buNone/>
              <a:defRPr b="0" i="0" sz="658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257300" y="2731253"/>
            <a:ext cx="15773400" cy="6509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4601" lvl="0" marL="457200" marR="0" rtl="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4189"/>
              <a:buFont typeface="Arial"/>
              <a:buChar char="•"/>
              <a:defRPr b="0" i="0" sz="41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56628" lvl="1" marL="9144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3591"/>
              <a:buFont typeface="Arial"/>
              <a:buChar char="•"/>
              <a:defRPr b="0" i="0" sz="35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8592" lvl="2" marL="13716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Font typeface="Arial"/>
              <a:buChar char="•"/>
              <a:defRPr b="0" i="0" sz="29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9605" lvl="3" marL="18288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9605" lvl="4" marL="22860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9605" lvl="5" marL="27432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9605" lvl="6" marL="32004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9605" lvl="7" marL="36576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9605" lvl="8" marL="41148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3916216" y="925338"/>
            <a:ext cx="249592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AR" sz="1600" u="none" cap="none" strike="noStrike">
                <a:solidFill>
                  <a:srgbClr val="8E248F"/>
                </a:solidFill>
                <a:latin typeface="Calibri"/>
                <a:ea typeface="Calibri"/>
                <a:cs typeface="Calibri"/>
                <a:sym typeface="Calibri"/>
              </a:rPr>
              <a:t>Autor/es: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>
                <a:solidFill>
                  <a:srgbClr val="8E248F"/>
                </a:solidFill>
                <a:latin typeface="Calibri"/>
                <a:ea typeface="Calibri"/>
                <a:cs typeface="Calibri"/>
                <a:sym typeface="Calibri"/>
              </a:rPr>
              <a:t>Director: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>
                <a:solidFill>
                  <a:srgbClr val="8E248F"/>
                </a:solidFill>
                <a:latin typeface="Calibri"/>
                <a:ea typeface="Calibri"/>
                <a:cs typeface="Calibri"/>
                <a:sym typeface="Calibri"/>
              </a:rPr>
              <a:t>Filiación:</a:t>
            </a:r>
            <a:endParaRPr sz="1600">
              <a:solidFill>
                <a:srgbClr val="8E248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5" name="Google Shape;85;p1"/>
          <p:cNvCxnSpPr/>
          <p:nvPr/>
        </p:nvCxnSpPr>
        <p:spPr>
          <a:xfrm flipH="1">
            <a:off x="13896760" y="898417"/>
            <a:ext cx="19456" cy="830005"/>
          </a:xfrm>
          <a:prstGeom prst="straightConnector1">
            <a:avLst/>
          </a:prstGeom>
          <a:noFill/>
          <a:ln cap="flat" cmpd="sng" w="9525">
            <a:solidFill>
              <a:srgbClr val="60A3A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6" name="Google Shape;86;p1"/>
          <p:cNvSpPr txBox="1"/>
          <p:nvPr/>
        </p:nvSpPr>
        <p:spPr>
          <a:xfrm>
            <a:off x="13916216" y="313642"/>
            <a:ext cx="249592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8E248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>
                <a:solidFill>
                  <a:srgbClr val="8E248F"/>
                </a:solidFill>
                <a:latin typeface="Calibri"/>
                <a:ea typeface="Calibri"/>
                <a:cs typeface="Calibri"/>
                <a:sym typeface="Calibri"/>
              </a:rPr>
              <a:t>CÓDIGO ASIGNADO: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440598" y="2031918"/>
            <a:ext cx="1191352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2200">
                <a:solidFill>
                  <a:srgbClr val="8E248F"/>
                </a:solidFill>
                <a:latin typeface="Lato"/>
                <a:ea typeface="Lato"/>
                <a:cs typeface="Lato"/>
                <a:sym typeface="Lato"/>
              </a:rPr>
              <a:t>TÍTULO</a:t>
            </a:r>
            <a:endParaRPr b="1" sz="2200">
              <a:solidFill>
                <a:srgbClr val="8E248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8122019" y="2031917"/>
            <a:ext cx="231024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2200">
                <a:solidFill>
                  <a:srgbClr val="8E248F"/>
                </a:solidFill>
                <a:latin typeface="Lato"/>
                <a:ea typeface="Lato"/>
                <a:cs typeface="Lato"/>
                <a:sym typeface="Lato"/>
              </a:rPr>
              <a:t>METODOLOGÍA</a:t>
            </a:r>
            <a:endParaRPr b="1" sz="2200">
              <a:solidFill>
                <a:srgbClr val="8E248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440596" y="3868344"/>
            <a:ext cx="1713931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2200">
                <a:solidFill>
                  <a:srgbClr val="8E248F"/>
                </a:solidFill>
                <a:latin typeface="Lato"/>
                <a:ea typeface="Lato"/>
                <a:cs typeface="Lato"/>
                <a:sym typeface="Lato"/>
              </a:rPr>
              <a:t>OBJETIVOS</a:t>
            </a:r>
            <a:endParaRPr b="1" sz="2200">
              <a:solidFill>
                <a:srgbClr val="8E248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8122019" y="5689516"/>
            <a:ext cx="4378122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2200">
                <a:solidFill>
                  <a:srgbClr val="8E248F"/>
                </a:solidFill>
                <a:latin typeface="Lato"/>
                <a:ea typeface="Lato"/>
                <a:cs typeface="Lato"/>
                <a:sym typeface="Lato"/>
              </a:rPr>
              <a:t>CONCLUSIONES/ RESULTADOS</a:t>
            </a:r>
            <a:endParaRPr b="1" sz="2200">
              <a:solidFill>
                <a:srgbClr val="8E248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40596" y="6965536"/>
            <a:ext cx="2142977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2200">
                <a:solidFill>
                  <a:srgbClr val="8E248F"/>
                </a:solidFill>
                <a:latin typeface="Lato"/>
                <a:ea typeface="Lato"/>
                <a:cs typeface="Lato"/>
                <a:sym typeface="Lato"/>
              </a:rPr>
              <a:t>BIBLIOGRAFÍA</a:t>
            </a:r>
            <a:endParaRPr b="1" sz="2200">
              <a:solidFill>
                <a:srgbClr val="8E248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22378" y="9136282"/>
            <a:ext cx="2514453" cy="1071318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440598" y="2462804"/>
            <a:ext cx="6808343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7">
              <a:solidFill>
                <a:srgbClr val="5065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40596" y="4299231"/>
            <a:ext cx="6808343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7">
              <a:solidFill>
                <a:srgbClr val="5065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440595" y="7541860"/>
            <a:ext cx="6808343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7">
              <a:solidFill>
                <a:srgbClr val="5065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8122019" y="2462804"/>
            <a:ext cx="9714812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7">
              <a:solidFill>
                <a:srgbClr val="5065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8122019" y="6120403"/>
            <a:ext cx="9714812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7">
              <a:solidFill>
                <a:srgbClr val="5065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5424" y="180483"/>
            <a:ext cx="3325567" cy="149816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1839450" y="313650"/>
            <a:ext cx="30000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800">
                <a:solidFill>
                  <a:srgbClr val="002863"/>
                </a:solidFill>
                <a:latin typeface="Lato"/>
                <a:ea typeface="Lato"/>
                <a:cs typeface="Lato"/>
                <a:sym typeface="Lato"/>
              </a:rPr>
              <a:t>XXVIII Encuentro de Jóvenes Jóvenes Investigadores</a:t>
            </a:r>
            <a:endParaRPr b="1" sz="800">
              <a:solidFill>
                <a:srgbClr val="002863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800">
                <a:solidFill>
                  <a:srgbClr val="002863"/>
                </a:solidFill>
                <a:latin typeface="Lato"/>
                <a:ea typeface="Lato"/>
                <a:cs typeface="Lato"/>
                <a:sym typeface="Lato"/>
              </a:rPr>
              <a:t>14 al 17 de octubre de 2025 | Santa Fe Argentina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2019-08-21T14:43:22Z</dcterms:created>
  <dc:creator>Usuario de Windows</dc:creator>
</cp:coreProperties>
</file>