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10260000" cx="18288000"/>
  <p:notesSz cx="6858000" cy="9144000"/>
  <p:embeddedFontLst>
    <p:embeddedFont>
      <p:font typeface="Lato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aQX62s+sIYww18E5OLWXL8uwFZ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0" Type="http://customschemas.google.com/relationships/presentationmetadata" Target="metadata"/><Relationship Id="rId9" Type="http://schemas.openxmlformats.org/officeDocument/2006/relationships/font" Target="fonts/Lato-boldItalic.fntdata"/><Relationship Id="rId5" Type="http://schemas.openxmlformats.org/officeDocument/2006/relationships/slide" Target="slides/slide1.xml"/><Relationship Id="rId6" Type="http://schemas.openxmlformats.org/officeDocument/2006/relationships/font" Target="fonts/Lato-regular.fntdata"/><Relationship Id="rId7" Type="http://schemas.openxmlformats.org/officeDocument/2006/relationships/font" Target="fonts/Lato-bold.fntdata"/><Relationship Id="rId8" Type="http://schemas.openxmlformats.org/officeDocument/2006/relationships/font" Target="fonts/La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286000" y="1679128"/>
            <a:ext cx="13716000" cy="357200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977"/>
              <a:buFont typeface="Calibri"/>
              <a:buNone/>
              <a:defRPr sz="897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2286000" y="5388883"/>
            <a:ext cx="13716000" cy="2477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3591"/>
              <a:buNone/>
              <a:defRPr sz="3591"/>
            </a:lvl1pPr>
            <a:lvl2pPr lvl="1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None/>
              <a:defRPr sz="2992"/>
            </a:lvl2pPr>
            <a:lvl3pPr lvl="2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None/>
              <a:defRPr sz="2693"/>
            </a:lvl3pPr>
            <a:lvl4pPr lvl="3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4pPr>
            <a:lvl5pPr lvl="4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5pPr>
            <a:lvl6pPr lvl="5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6pPr>
            <a:lvl7pPr lvl="6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7pPr>
            <a:lvl8pPr lvl="7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8pPr>
            <a:lvl9pPr lvl="8" algn="ctr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5889058" y="-1900505"/>
            <a:ext cx="6509884" cy="15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0711582" y="2922020"/>
            <a:ext cx="8694887" cy="3943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710582" y="-907030"/>
            <a:ext cx="8694887" cy="1160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257300" y="2731253"/>
            <a:ext cx="15773400" cy="6509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247775" y="2557880"/>
            <a:ext cx="15773400" cy="42678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977"/>
              <a:buFont typeface="Calibri"/>
              <a:buNone/>
              <a:defRPr sz="897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247775" y="6866135"/>
            <a:ext cx="15773400" cy="22443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rgbClr val="888888"/>
              </a:buClr>
              <a:buSzPts val="3591"/>
              <a:buNone/>
              <a:defRPr sz="3591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992"/>
              <a:buNone/>
              <a:defRPr sz="2992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693"/>
              <a:buNone/>
              <a:defRPr sz="2693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rgbClr val="888888"/>
              </a:buClr>
              <a:buSzPts val="2394"/>
              <a:buNone/>
              <a:defRPr sz="239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257300" y="2731253"/>
            <a:ext cx="7772400" cy="6509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9258300" y="2731253"/>
            <a:ext cx="7772400" cy="6509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259682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259683" y="2515129"/>
            <a:ext cx="7736681" cy="1232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3591"/>
              <a:buNone/>
              <a:defRPr b="1" sz="3591"/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None/>
              <a:defRPr b="1" sz="2992"/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None/>
              <a:defRPr b="1" sz="2693"/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259683" y="3747755"/>
            <a:ext cx="7736681" cy="55123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9258300" y="2515129"/>
            <a:ext cx="7774782" cy="123262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3591"/>
              <a:buNone/>
              <a:defRPr b="1" sz="3591"/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None/>
              <a:defRPr b="1" sz="2992"/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None/>
              <a:defRPr b="1" sz="2693"/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b="1" sz="2394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9258300" y="3747755"/>
            <a:ext cx="7774782" cy="55123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259683" y="684001"/>
            <a:ext cx="5898356" cy="23940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88"/>
              <a:buFont typeface="Calibri"/>
              <a:buNone/>
              <a:defRPr sz="478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7774782" y="1477253"/>
            <a:ext cx="9258300" cy="72912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2638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4788"/>
              <a:buChar char="•"/>
              <a:defRPr sz="4788"/>
            </a:lvl1pPr>
            <a:lvl2pPr indent="-494601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4189"/>
              <a:buChar char="•"/>
              <a:defRPr sz="4189"/>
            </a:lvl2pPr>
            <a:lvl3pPr indent="-456628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3591"/>
              <a:buChar char="•"/>
              <a:defRPr sz="3591"/>
            </a:lvl3pPr>
            <a:lvl4pPr indent="-418592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4pPr>
            <a:lvl5pPr indent="-418592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5pPr>
            <a:lvl6pPr indent="-418592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6pPr>
            <a:lvl7pPr indent="-418592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7pPr>
            <a:lvl8pPr indent="-418592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8pPr>
            <a:lvl9pPr indent="-418591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Char char="•"/>
              <a:defRPr sz="2992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259683" y="3078004"/>
            <a:ext cx="5898356" cy="57023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095"/>
              <a:buNone/>
              <a:defRPr sz="2095"/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795"/>
              <a:buNone/>
              <a:defRPr sz="1795"/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259683" y="684001"/>
            <a:ext cx="5898356" cy="23940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788"/>
              <a:buFont typeface="Calibri"/>
              <a:buNone/>
              <a:defRPr sz="478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7774782" y="1477253"/>
            <a:ext cx="9258300" cy="729125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259683" y="3078004"/>
            <a:ext cx="5898356" cy="57023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2394"/>
              <a:buNone/>
              <a:defRPr sz="2394"/>
            </a:lvl1pPr>
            <a:lvl2pPr indent="-228600" lvl="1" marL="914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095"/>
              <a:buNone/>
              <a:defRPr sz="2095"/>
            </a:lvl2pPr>
            <a:lvl3pPr indent="-228600" lvl="2" marL="1371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795"/>
              <a:buNone/>
              <a:defRPr sz="1795"/>
            </a:lvl3pPr>
            <a:lvl4pPr indent="-228600" lvl="3" marL="1828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4pPr>
            <a:lvl5pPr indent="-228600" lvl="4" marL="22860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5pPr>
            <a:lvl6pPr indent="-228600" lvl="5" marL="27432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6pPr>
            <a:lvl7pPr indent="-228600" lvl="6" marL="32004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7pPr>
            <a:lvl8pPr indent="-228600" lvl="7" marL="36576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8pPr>
            <a:lvl9pPr indent="-228600" lvl="8" marL="411480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1496"/>
              <a:buNone/>
              <a:defRPr sz="1496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257300" y="546252"/>
            <a:ext cx="15773400" cy="198312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583"/>
              <a:buFont typeface="Calibri"/>
              <a:buNone/>
              <a:defRPr b="0" i="0" sz="658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257300" y="2731253"/>
            <a:ext cx="15773400" cy="65098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4601" lvl="0" marL="457200" marR="0" rtl="0" algn="l">
              <a:lnSpc>
                <a:spcPct val="90000"/>
              </a:lnSpc>
              <a:spcBef>
                <a:spcPts val="1496"/>
              </a:spcBef>
              <a:spcAft>
                <a:spcPts val="0"/>
              </a:spcAft>
              <a:buClr>
                <a:schemeClr val="dk1"/>
              </a:buClr>
              <a:buSzPts val="4189"/>
              <a:buFont typeface="Arial"/>
              <a:buChar char="•"/>
              <a:defRPr b="0" i="0" sz="41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56628" lvl="1" marL="9144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3591"/>
              <a:buFont typeface="Arial"/>
              <a:buChar char="•"/>
              <a:defRPr b="0" i="0" sz="359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8592" lvl="2" marL="13716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992"/>
              <a:buFont typeface="Arial"/>
              <a:buChar char="•"/>
              <a:defRPr b="0" i="0" sz="2992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99605" lvl="3" marL="18288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99605" lvl="4" marL="22860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99605" lvl="5" marL="27432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99605" lvl="6" marL="32004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99605" lvl="7" marL="36576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99605" lvl="8" marL="4114800" marR="0" rtl="0" algn="l">
              <a:lnSpc>
                <a:spcPct val="90000"/>
              </a:lnSpc>
              <a:spcBef>
                <a:spcPts val="748"/>
              </a:spcBef>
              <a:spcAft>
                <a:spcPts val="0"/>
              </a:spcAft>
              <a:buClr>
                <a:schemeClr val="dk1"/>
              </a:buClr>
              <a:buSzPts val="2693"/>
              <a:buFont typeface="Arial"/>
              <a:buChar char="•"/>
              <a:defRPr b="0" i="0" sz="2693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2573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6057900" y="9509513"/>
            <a:ext cx="61722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69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2915900" y="9509513"/>
            <a:ext cx="4114800" cy="5462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795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440598" y="2031918"/>
            <a:ext cx="1191352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AR" sz="2200" u="none" cap="none" strike="noStrike">
                <a:solidFill>
                  <a:srgbClr val="61A4A5"/>
                </a:solidFill>
                <a:latin typeface="Lato"/>
                <a:ea typeface="Lato"/>
                <a:cs typeface="Lato"/>
                <a:sym typeface="Lato"/>
              </a:rPr>
              <a:t>TÍTULO</a:t>
            </a:r>
            <a:endParaRPr b="1" sz="2200">
              <a:solidFill>
                <a:srgbClr val="61A4A5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5" name="Google Shape;85;p1"/>
          <p:cNvSpPr txBox="1"/>
          <p:nvPr/>
        </p:nvSpPr>
        <p:spPr>
          <a:xfrm>
            <a:off x="6049379" y="2031917"/>
            <a:ext cx="231024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2200">
                <a:solidFill>
                  <a:srgbClr val="61A4A5"/>
                </a:solidFill>
                <a:latin typeface="Lato"/>
                <a:ea typeface="Lato"/>
                <a:cs typeface="Lato"/>
                <a:sym typeface="Lato"/>
              </a:rPr>
              <a:t>METODOLOGÍA</a:t>
            </a:r>
            <a:endParaRPr b="1" sz="2200">
              <a:solidFill>
                <a:srgbClr val="61A4A5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440598" y="4617052"/>
            <a:ext cx="1713931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2200">
                <a:solidFill>
                  <a:srgbClr val="61A4A5"/>
                </a:solidFill>
                <a:latin typeface="Lato"/>
                <a:ea typeface="Lato"/>
                <a:cs typeface="Lato"/>
                <a:sym typeface="Lato"/>
              </a:rPr>
              <a:t>OBJETIVOS</a:t>
            </a:r>
            <a:endParaRPr b="1" sz="2200">
              <a:solidFill>
                <a:srgbClr val="61A4A5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440598" y="7106160"/>
            <a:ext cx="2117887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2200">
                <a:solidFill>
                  <a:srgbClr val="61A4A5"/>
                </a:solidFill>
                <a:latin typeface="Lato"/>
                <a:ea typeface="Lato"/>
                <a:cs typeface="Lato"/>
                <a:sym typeface="Lato"/>
              </a:rPr>
              <a:t>BIBLIOGRAFÍA</a:t>
            </a:r>
            <a:endParaRPr b="1" sz="2200">
              <a:solidFill>
                <a:srgbClr val="61A4A5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12329181" y="1983901"/>
            <a:ext cx="4378122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2200">
                <a:solidFill>
                  <a:srgbClr val="61A4A5"/>
                </a:solidFill>
                <a:latin typeface="Lato"/>
                <a:ea typeface="Lato"/>
                <a:cs typeface="Lato"/>
                <a:sym typeface="Lato"/>
              </a:rPr>
              <a:t>CONCLUSIONES/ RESULTADOS</a:t>
            </a:r>
            <a:endParaRPr b="1" sz="2200">
              <a:solidFill>
                <a:srgbClr val="61A4A5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40598" y="2462804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7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322378" y="9136282"/>
            <a:ext cx="2514453" cy="1071318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/>
          <p:nvPr/>
        </p:nvSpPr>
        <p:spPr>
          <a:xfrm>
            <a:off x="440598" y="5047939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7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440597" y="7514187"/>
            <a:ext cx="4953037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697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/>
          <p:nvPr/>
        </p:nvSpPr>
        <p:spPr>
          <a:xfrm>
            <a:off x="6049379" y="2462804"/>
            <a:ext cx="5571121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697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97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12329181" y="2462804"/>
            <a:ext cx="5571121" cy="45719"/>
          </a:xfrm>
          <a:prstGeom prst="rect">
            <a:avLst/>
          </a:prstGeom>
          <a:solidFill>
            <a:srgbClr val="A0C5C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697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2697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3916216" y="925338"/>
            <a:ext cx="2495923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>
                <a:solidFill>
                  <a:srgbClr val="61A4A5"/>
                </a:solidFill>
                <a:latin typeface="Calibri"/>
                <a:ea typeface="Calibri"/>
                <a:cs typeface="Calibri"/>
                <a:sym typeface="Calibri"/>
              </a:rPr>
              <a:t>Autor/es: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>
                <a:solidFill>
                  <a:srgbClr val="61A4A5"/>
                </a:solidFill>
                <a:latin typeface="Calibri"/>
                <a:ea typeface="Calibri"/>
                <a:cs typeface="Calibri"/>
                <a:sym typeface="Calibri"/>
              </a:rPr>
              <a:t>Director: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>
                <a:solidFill>
                  <a:srgbClr val="61A4A5"/>
                </a:solidFill>
                <a:latin typeface="Calibri"/>
                <a:ea typeface="Calibri"/>
                <a:cs typeface="Calibri"/>
                <a:sym typeface="Calibri"/>
              </a:rPr>
              <a:t>Filiación:</a:t>
            </a:r>
            <a:endParaRPr sz="1600">
              <a:solidFill>
                <a:srgbClr val="61A4A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6" name="Google Shape;96;p1"/>
          <p:cNvCxnSpPr/>
          <p:nvPr/>
        </p:nvCxnSpPr>
        <p:spPr>
          <a:xfrm flipH="1">
            <a:off x="13896760" y="898417"/>
            <a:ext cx="19456" cy="830005"/>
          </a:xfrm>
          <a:prstGeom prst="straightConnector1">
            <a:avLst/>
          </a:prstGeom>
          <a:noFill/>
          <a:ln cap="flat" cmpd="sng" w="9525">
            <a:solidFill>
              <a:srgbClr val="3B4B85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7" name="Google Shape;97;p1"/>
          <p:cNvSpPr txBox="1"/>
          <p:nvPr/>
        </p:nvSpPr>
        <p:spPr>
          <a:xfrm>
            <a:off x="13916216" y="313642"/>
            <a:ext cx="2495923" cy="5847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61A4A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>
                <a:solidFill>
                  <a:srgbClr val="61A4A5"/>
                </a:solidFill>
                <a:latin typeface="Calibri"/>
                <a:ea typeface="Calibri"/>
                <a:cs typeface="Calibri"/>
                <a:sym typeface="Calibri"/>
              </a:rPr>
              <a:t>CÓDIGO ASIGNADO:</a:t>
            </a:r>
            <a:endParaRPr/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5424" y="180483"/>
            <a:ext cx="3325567" cy="1498162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1835475" y="271150"/>
            <a:ext cx="3000000" cy="44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s-AR" sz="800">
                <a:solidFill>
                  <a:srgbClr val="002863"/>
                </a:solidFill>
                <a:latin typeface="Lato"/>
                <a:ea typeface="Lato"/>
                <a:cs typeface="Lato"/>
                <a:sym typeface="Lato"/>
              </a:rPr>
              <a:t>XXVIII Encuentro de Jóvenes Jóvenes Investigadores</a:t>
            </a:r>
            <a:endParaRPr b="1" sz="800">
              <a:solidFill>
                <a:srgbClr val="002863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AR" sz="800">
                <a:solidFill>
                  <a:srgbClr val="002863"/>
                </a:solidFill>
                <a:latin typeface="Lato"/>
                <a:ea typeface="Lato"/>
                <a:cs typeface="Lato"/>
                <a:sym typeface="Lato"/>
              </a:rPr>
              <a:t>14 al 17 de octubre de 2025 | Santa Fe Argentina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2019-08-21T15:06:35Z</dcterms:created>
  <dc:creator>Usuario de Windows</dc:creator>
</cp:coreProperties>
</file>