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260000" cx="18288000"/>
  <p:notesSz cx="6858000" cy="9144000"/>
  <p:embeddedFontLst>
    <p:embeddedFont>
      <p:font typeface="Lat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czFMKeyAt3azIMn2gbDzrjd1k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86000" y="1679128"/>
            <a:ext cx="13716000" cy="3572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77"/>
              <a:buFont typeface="Calibri"/>
              <a:buNone/>
              <a:defRPr sz="897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86000" y="5388883"/>
            <a:ext cx="13716000" cy="2477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sz="3591"/>
            </a:lvl1pPr>
            <a:lvl2pPr lvl="1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sz="2992"/>
            </a:lvl2pPr>
            <a:lvl3pPr lvl="2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sz="2693"/>
            </a:lvl3pPr>
            <a:lvl4pPr lvl="3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4pPr>
            <a:lvl5pPr lvl="4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5pPr>
            <a:lvl6pPr lvl="5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6pPr>
            <a:lvl7pPr lvl="6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7pPr>
            <a:lvl8pPr lvl="7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8pPr>
            <a:lvl9pPr lvl="8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89058" y="-1900505"/>
            <a:ext cx="6509884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0711582" y="2922020"/>
            <a:ext cx="8694887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710582" y="-907030"/>
            <a:ext cx="8694887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47775" y="2557880"/>
            <a:ext cx="15773400" cy="4267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77"/>
              <a:buFont typeface="Calibri"/>
              <a:buNone/>
              <a:defRPr sz="897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47775" y="6866135"/>
            <a:ext cx="15773400" cy="2244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rgbClr val="888888"/>
              </a:buClr>
              <a:buSzPts val="3591"/>
              <a:buNone/>
              <a:defRPr sz="3591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992"/>
              <a:buNone/>
              <a:defRPr sz="2992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693"/>
              <a:buNone/>
              <a:defRPr sz="269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257300" y="2731253"/>
            <a:ext cx="7772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9258300" y="2731253"/>
            <a:ext cx="7772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259682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259683" y="2515129"/>
            <a:ext cx="7736681" cy="1232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b="1" sz="3591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b="1" sz="2992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b="1" sz="2693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59683" y="3747755"/>
            <a:ext cx="7736681" cy="551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9258300" y="2515129"/>
            <a:ext cx="7774782" cy="1232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b="1" sz="3591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b="1" sz="2992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b="1" sz="2693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9258300" y="3747755"/>
            <a:ext cx="7774782" cy="551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259683" y="684001"/>
            <a:ext cx="5898356" cy="2394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88"/>
              <a:buFont typeface="Calibri"/>
              <a:buNone/>
              <a:defRPr sz="4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7774782" y="1477253"/>
            <a:ext cx="9258300" cy="7291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2638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4788"/>
              <a:buChar char="•"/>
              <a:defRPr sz="4788"/>
            </a:lvl1pPr>
            <a:lvl2pPr indent="-494601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4189"/>
              <a:buChar char="•"/>
              <a:defRPr sz="4189"/>
            </a:lvl2pPr>
            <a:lvl3pPr indent="-456628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3591"/>
              <a:buChar char="•"/>
              <a:defRPr sz="3591"/>
            </a:lvl3pPr>
            <a:lvl4pPr indent="-418592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4pPr>
            <a:lvl5pPr indent="-418592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5pPr>
            <a:lvl6pPr indent="-418592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6pPr>
            <a:lvl7pPr indent="-418592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7pPr>
            <a:lvl8pPr indent="-418592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8pPr>
            <a:lvl9pPr indent="-418591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259683" y="3078004"/>
            <a:ext cx="5898356" cy="570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095"/>
              <a:buNone/>
              <a:defRPr sz="2095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259683" y="684001"/>
            <a:ext cx="5898356" cy="2394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88"/>
              <a:buFont typeface="Calibri"/>
              <a:buNone/>
              <a:defRPr sz="4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7774782" y="1477253"/>
            <a:ext cx="9258300" cy="729125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259683" y="3078004"/>
            <a:ext cx="5898356" cy="570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095"/>
              <a:buNone/>
              <a:defRPr sz="2095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83"/>
              <a:buFont typeface="Calibri"/>
              <a:buNone/>
              <a:defRPr b="0" i="0" sz="658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4601" lvl="0" marL="457200" marR="0" rtl="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4189"/>
              <a:buFont typeface="Arial"/>
              <a:buChar char="•"/>
              <a:defRPr b="0" i="0" sz="41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6628" lvl="1" marL="9144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3591"/>
              <a:buFont typeface="Arial"/>
              <a:buChar char="•"/>
              <a:defRPr b="0" i="0" sz="35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8592" lvl="2" marL="13716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Font typeface="Arial"/>
              <a:buChar char="•"/>
              <a:defRPr b="0" i="0" sz="2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9605" lvl="3" marL="18288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9605" lvl="4" marL="22860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9605" lvl="5" marL="27432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9605" lvl="6" marL="32004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9605" lvl="7" marL="36576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9605" lvl="8" marL="41148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40598" y="2031918"/>
            <a:ext cx="1191352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2200" u="none" cap="none" strike="noStrike">
                <a:solidFill>
                  <a:srgbClr val="5065A7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  <a:endParaRPr b="1" sz="2200">
              <a:solidFill>
                <a:srgbClr val="5065A7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049379" y="2031917"/>
            <a:ext cx="171393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5065A7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  <a:endParaRPr b="1" sz="2200">
              <a:solidFill>
                <a:srgbClr val="5065A7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440598" y="4617052"/>
            <a:ext cx="231024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5065A7"/>
                </a:solidFill>
                <a:latin typeface="Lato"/>
                <a:ea typeface="Lato"/>
                <a:cs typeface="Lato"/>
                <a:sym typeface="Lato"/>
              </a:rPr>
              <a:t>METODOLOGÍA</a:t>
            </a:r>
            <a:endParaRPr b="1" sz="2200">
              <a:solidFill>
                <a:srgbClr val="5065A7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1658160" y="4641119"/>
            <a:ext cx="4378122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5065A7"/>
                </a:solidFill>
                <a:latin typeface="Lato"/>
                <a:ea typeface="Lato"/>
                <a:cs typeface="Lato"/>
                <a:sym typeface="Lato"/>
              </a:rPr>
              <a:t>CONCLUSIONES/ RESULTADOS</a:t>
            </a:r>
            <a:endParaRPr b="1" sz="2200">
              <a:solidFill>
                <a:srgbClr val="5065A7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1658160" y="2031917"/>
            <a:ext cx="2117887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5065A7"/>
                </a:solidFill>
                <a:latin typeface="Lato"/>
                <a:ea typeface="Lato"/>
                <a:cs typeface="Lato"/>
                <a:sym typeface="Lato"/>
              </a:rPr>
              <a:t>BIBLIOGRAFÍA</a:t>
            </a:r>
            <a:endParaRPr b="1" sz="2200">
              <a:solidFill>
                <a:srgbClr val="5065A7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22378" y="9136282"/>
            <a:ext cx="2514453" cy="107131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13916216" y="925338"/>
            <a:ext cx="24959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5065A7"/>
                </a:solidFill>
                <a:latin typeface="Calibri"/>
                <a:ea typeface="Calibri"/>
                <a:cs typeface="Calibri"/>
                <a:sym typeface="Calibri"/>
              </a:rPr>
              <a:t>Autor/es: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5065A7"/>
                </a:solidFill>
                <a:latin typeface="Calibri"/>
                <a:ea typeface="Calibri"/>
                <a:cs typeface="Calibri"/>
                <a:sym typeface="Calibri"/>
              </a:rPr>
              <a:t>Director: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5065A7"/>
                </a:solidFill>
                <a:latin typeface="Calibri"/>
                <a:ea typeface="Calibri"/>
                <a:cs typeface="Calibri"/>
                <a:sym typeface="Calibri"/>
              </a:rPr>
              <a:t>Filiación:</a:t>
            </a:r>
            <a:endParaRPr sz="1600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"/>
          <p:cNvCxnSpPr/>
          <p:nvPr/>
        </p:nvCxnSpPr>
        <p:spPr>
          <a:xfrm flipH="1">
            <a:off x="13896760" y="898417"/>
            <a:ext cx="19456" cy="830005"/>
          </a:xfrm>
          <a:prstGeom prst="straightConnector1">
            <a:avLst/>
          </a:prstGeom>
          <a:noFill/>
          <a:ln cap="flat" cmpd="sng" w="9525">
            <a:solidFill>
              <a:srgbClr val="C48CC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1"/>
          <p:cNvSpPr txBox="1"/>
          <p:nvPr/>
        </p:nvSpPr>
        <p:spPr>
          <a:xfrm>
            <a:off x="13916216" y="313642"/>
            <a:ext cx="249592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5065A7"/>
                </a:solidFill>
                <a:latin typeface="Calibri"/>
                <a:ea typeface="Calibri"/>
                <a:cs typeface="Calibri"/>
                <a:sym typeface="Calibri"/>
              </a:rPr>
              <a:t>CÓDIGO ASIGNADO: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440598" y="2462804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049379" y="2462803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1658160" y="2439943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1658160" y="5049147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flipH="1" rot="10800000">
            <a:off x="440597" y="5049146"/>
            <a:ext cx="10561819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5424" y="180483"/>
            <a:ext cx="3325567" cy="149816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820650" y="282775"/>
            <a:ext cx="3000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800">
                <a:solidFill>
                  <a:srgbClr val="002863"/>
                </a:solidFill>
                <a:latin typeface="Lato"/>
                <a:ea typeface="Lato"/>
                <a:cs typeface="Lato"/>
                <a:sym typeface="Lato"/>
              </a:rPr>
              <a:t>XXVIII Encuentro de Jóvenes Jóvenes Investigadores</a:t>
            </a:r>
            <a:endParaRPr b="1" sz="800">
              <a:solidFill>
                <a:srgbClr val="00286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800">
                <a:solidFill>
                  <a:srgbClr val="002863"/>
                </a:solidFill>
                <a:latin typeface="Lato"/>
                <a:ea typeface="Lato"/>
                <a:cs typeface="Lato"/>
                <a:sym typeface="Lato"/>
              </a:rPr>
              <a:t>14 al 17 de octubre de 2025 | Santa Fe Argentina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2019-08-21T15:13:07Z</dcterms:created>
  <dc:creator>Usuario de Windows</dc:creator>
</cp:coreProperties>
</file>